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EB Garamond SemiBold"/>
      <p:regular r:id="rId40"/>
      <p:bold r:id="rId41"/>
      <p:italic r:id="rId42"/>
      <p:boldItalic r:id="rId43"/>
    </p:embeddedFont>
    <p:embeddedFont>
      <p:font typeface="EB Garamond"/>
      <p:regular r:id="rId44"/>
      <p:bold r:id="rId45"/>
      <p:italic r:id="rId46"/>
      <p:boldItalic r:id="rId47"/>
    </p:embeddedFont>
    <p:embeddedFont>
      <p:font typeface="Helvetica Neue"/>
      <p:regular r:id="rId48"/>
      <p:bold r:id="rId49"/>
      <p:italic r:id="rId50"/>
      <p:boldItalic r:id="rId51"/>
    </p:embeddedFont>
    <p:embeddedFont>
      <p:font typeface="Helvetica Neue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SemiBold-regular.fntdata"/><Relationship Id="rId42" Type="http://schemas.openxmlformats.org/officeDocument/2006/relationships/font" Target="fonts/EBGaramondSemiBold-italic.fntdata"/><Relationship Id="rId41" Type="http://schemas.openxmlformats.org/officeDocument/2006/relationships/font" Target="fonts/EBGaramondSemiBold-bold.fntdata"/><Relationship Id="rId44" Type="http://schemas.openxmlformats.org/officeDocument/2006/relationships/font" Target="fonts/EBGaramond-regular.fntdata"/><Relationship Id="rId43" Type="http://schemas.openxmlformats.org/officeDocument/2006/relationships/font" Target="fonts/EBGaramondSemiBold-boldItalic.fntdata"/><Relationship Id="rId46" Type="http://schemas.openxmlformats.org/officeDocument/2006/relationships/font" Target="fonts/EBGaramond-italic.fntdata"/><Relationship Id="rId45" Type="http://schemas.openxmlformats.org/officeDocument/2006/relationships/font" Target="fonts/EBGaramon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regular.fntdata"/><Relationship Id="rId47" Type="http://schemas.openxmlformats.org/officeDocument/2006/relationships/font" Target="fonts/EBGaramond-boldItalic.fntdata"/><Relationship Id="rId49" Type="http://schemas.openxmlformats.org/officeDocument/2006/relationships/font" Target="fonts/HelveticaNeu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6.xml"/><Relationship Id="rId55" Type="http://schemas.openxmlformats.org/officeDocument/2006/relationships/font" Target="fonts/HelveticaNeueLight-boldItalic.fntdata"/><Relationship Id="rId10" Type="http://schemas.openxmlformats.org/officeDocument/2006/relationships/slide" Target="slides/slide5.xml"/><Relationship Id="rId54" Type="http://schemas.openxmlformats.org/officeDocument/2006/relationships/font" Target="fonts/HelveticaNeueLigh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8" name="Shape 3118"/>
        <p:cNvGrpSpPr/>
        <p:nvPr/>
      </p:nvGrpSpPr>
      <p:grpSpPr>
        <a:xfrm>
          <a:off x="0" y="0"/>
          <a:ext cx="0" cy="0"/>
          <a:chOff x="0" y="0"/>
          <a:chExt cx="0" cy="0"/>
        </a:xfrm>
      </p:grpSpPr>
      <p:sp>
        <p:nvSpPr>
          <p:cNvPr id="3119" name="Google Shape;31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20" name="Google Shape;31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g1ec6ae5357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1" name="Google Shape;3211;g1ec6ae5357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Ryan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g1ec6ae535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2" name="Google Shape;3222;g1ec6ae535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Ryan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g1ec6ae5357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1" name="Google Shape;3231;g1ec6ae5357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7" name="Shape 3237"/>
        <p:cNvGrpSpPr/>
        <p:nvPr/>
      </p:nvGrpSpPr>
      <p:grpSpPr>
        <a:xfrm>
          <a:off x="0" y="0"/>
          <a:ext cx="0" cy="0"/>
          <a:chOff x="0" y="0"/>
          <a:chExt cx="0" cy="0"/>
        </a:xfrm>
      </p:grpSpPr>
      <p:sp>
        <p:nvSpPr>
          <p:cNvPr id="3238" name="Google Shape;3238;g1ec95fe7dd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9" name="Google Shape;3239;g1ec95fe7dd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1ec95fe7dd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1ec95fe7dd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1ec95fe7dd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1ec95fe7dd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9" name="Shape 3269"/>
        <p:cNvGrpSpPr/>
        <p:nvPr/>
      </p:nvGrpSpPr>
      <p:grpSpPr>
        <a:xfrm>
          <a:off x="0" y="0"/>
          <a:ext cx="0" cy="0"/>
          <a:chOff x="0" y="0"/>
          <a:chExt cx="0" cy="0"/>
        </a:xfrm>
      </p:grpSpPr>
      <p:sp>
        <p:nvSpPr>
          <p:cNvPr id="3270" name="Google Shape;3270;g1ec95fe7dd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1" name="Google Shape;3271;g1ec95fe7dd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1" name="Shape 3281"/>
        <p:cNvGrpSpPr/>
        <p:nvPr/>
      </p:nvGrpSpPr>
      <p:grpSpPr>
        <a:xfrm>
          <a:off x="0" y="0"/>
          <a:ext cx="0" cy="0"/>
          <a:chOff x="0" y="0"/>
          <a:chExt cx="0" cy="0"/>
        </a:xfrm>
      </p:grpSpPr>
      <p:sp>
        <p:nvSpPr>
          <p:cNvPr id="3282" name="Google Shape;3282;g1ec95fe7dd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3" name="Google Shape;3283;g1ec95fe7dd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1ec95fe7dd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1ec95fe7dd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g1ec95fe7dd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4" name="Google Shape;3304;g1ec95fe7dd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g2a1a932f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8" name="Google Shape;3128;g2a1a932f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1ec95fe7dd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4" name="Google Shape;3314;g1ec95fe7dd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g1ec95fe7dd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4" name="Google Shape;3324;g1ec95fe7dd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2a3a57989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2a3a57989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g2a35977be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1" name="Google Shape;3341;g2a35977be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7" name="Shape 3347"/>
        <p:cNvGrpSpPr/>
        <p:nvPr/>
      </p:nvGrpSpPr>
      <p:grpSpPr>
        <a:xfrm>
          <a:off x="0" y="0"/>
          <a:ext cx="0" cy="0"/>
          <a:chOff x="0" y="0"/>
          <a:chExt cx="0" cy="0"/>
        </a:xfrm>
      </p:grpSpPr>
      <p:sp>
        <p:nvSpPr>
          <p:cNvPr id="3348" name="Google Shape;3348;g2a35977be82_0_3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9" name="Google Shape;3349;g2a35977be82_0_3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6" name="Shape 3356"/>
        <p:cNvGrpSpPr/>
        <p:nvPr/>
      </p:nvGrpSpPr>
      <p:grpSpPr>
        <a:xfrm>
          <a:off x="0" y="0"/>
          <a:ext cx="0" cy="0"/>
          <a:chOff x="0" y="0"/>
          <a:chExt cx="0" cy="0"/>
        </a:xfrm>
      </p:grpSpPr>
      <p:sp>
        <p:nvSpPr>
          <p:cNvPr id="3357" name="Google Shape;3357;g2a35977be82_0_3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8" name="Google Shape;3358;g2a35977be82_0_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g2a38a0d09c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5" name="Google Shape;3365;g2a38a0d09c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2" name="Shape 3372"/>
        <p:cNvGrpSpPr/>
        <p:nvPr/>
      </p:nvGrpSpPr>
      <p:grpSpPr>
        <a:xfrm>
          <a:off x="0" y="0"/>
          <a:ext cx="0" cy="0"/>
          <a:chOff x="0" y="0"/>
          <a:chExt cx="0" cy="0"/>
        </a:xfrm>
      </p:grpSpPr>
      <p:sp>
        <p:nvSpPr>
          <p:cNvPr id="3373" name="Google Shape;3373;g2a38a0d09c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4" name="Google Shape;3374;g2a38a0d09c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g2a38a0d09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2" name="Google Shape;3382;g2a38a0d09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g2a38a0d09c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2" name="Google Shape;3392;g2a38a0d09c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2a1a932f38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2a1a932f38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g2a3b0bfef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2" name="Google Shape;3402;g2a3b0bfef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0" name="Shape 3410"/>
        <p:cNvGrpSpPr/>
        <p:nvPr/>
      </p:nvGrpSpPr>
      <p:grpSpPr>
        <a:xfrm>
          <a:off x="0" y="0"/>
          <a:ext cx="0" cy="0"/>
          <a:chOff x="0" y="0"/>
          <a:chExt cx="0" cy="0"/>
        </a:xfrm>
      </p:grpSpPr>
      <p:sp>
        <p:nvSpPr>
          <p:cNvPr id="3411" name="Google Shape;3411;g2a3b0bfefe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2" name="Google Shape;3412;g2a3b0bfefe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g2a3b0bfefe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9" name="Google Shape;3419;g2a3b0bfefe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2a3b0bfefe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2a3b0bfefe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2a3b0bfefe2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5" name="Google Shape;3435;g2a3b0bfefe2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g2a1a932f3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9" name="Google Shape;3149;g2a1a932f3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Kelly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2a1a932f38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2a1a932f38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Kelly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1ec6ae535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1ec6ae535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0" name="Shape 3180"/>
        <p:cNvGrpSpPr/>
        <p:nvPr/>
      </p:nvGrpSpPr>
      <p:grpSpPr>
        <a:xfrm>
          <a:off x="0" y="0"/>
          <a:ext cx="0" cy="0"/>
          <a:chOff x="0" y="0"/>
          <a:chExt cx="0" cy="0"/>
        </a:xfrm>
      </p:grpSpPr>
      <p:sp>
        <p:nvSpPr>
          <p:cNvPr id="3181" name="Google Shape;3181;g1ec6ae5357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2" name="Google Shape;3182;g1ec6ae5357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Ryan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g1ec6ae5357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1" name="Google Shape;3191;g1ec6ae5357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Ryan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1ec6ae5357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1ec6ae5357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Ryan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www.harvardanalytics.or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png"/><Relationship Id="rId4" Type="http://schemas.openxmlformats.org/officeDocument/2006/relationships/hyperlink" Target="https://www.harvardanalytics.org/" TargetMode="External"/><Relationship Id="rId5"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TITLE_1">
    <p:spTree>
      <p:nvGrpSpPr>
        <p:cNvPr id="38" name="Shape 38"/>
        <p:cNvGrpSpPr/>
        <p:nvPr/>
      </p:nvGrpSpPr>
      <p:grpSpPr>
        <a:xfrm>
          <a:off x="0" y="0"/>
          <a:ext cx="0" cy="0"/>
          <a:chOff x="0" y="0"/>
          <a:chExt cx="0" cy="0"/>
        </a:xfrm>
      </p:grpSpPr>
      <p:sp>
        <p:nvSpPr>
          <p:cNvPr id="39" name="Google Shape;39;p2"/>
          <p:cNvSpPr/>
          <p:nvPr/>
        </p:nvSpPr>
        <p:spPr>
          <a:xfrm>
            <a:off x="4514850" y="0"/>
            <a:ext cx="46293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txBox="1"/>
          <p:nvPr>
            <p:ph type="ctrTitle"/>
          </p:nvPr>
        </p:nvSpPr>
        <p:spPr>
          <a:xfrm>
            <a:off x="3276603" y="420725"/>
            <a:ext cx="5555700" cy="20526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4000"/>
              <a:buNone/>
              <a:defRPr sz="40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41" name="Google Shape;41;p2"/>
          <p:cNvSpPr txBox="1"/>
          <p:nvPr>
            <p:ph idx="1" type="subTitle"/>
          </p:nvPr>
        </p:nvSpPr>
        <p:spPr>
          <a:xfrm>
            <a:off x="3543300" y="256742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dk1"/>
              </a:buClr>
              <a:buSzPts val="2800"/>
              <a:buFont typeface="Helvetica Neue Light"/>
              <a:buNone/>
              <a:defRPr sz="2800">
                <a:solidFill>
                  <a:schemeClr val="dk1"/>
                </a:solidFill>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43" name="Google Shape;43;p2"/>
          <p:cNvPicPr preferRelativeResize="0"/>
          <p:nvPr/>
        </p:nvPicPr>
        <p:blipFill>
          <a:blip r:embed="rId2">
            <a:alphaModFix amt="85000"/>
          </a:blip>
          <a:stretch>
            <a:fillRect/>
          </a:stretch>
        </p:blipFill>
        <p:spPr>
          <a:xfrm>
            <a:off x="-949700" y="-1189125"/>
            <a:ext cx="7236198" cy="7521752"/>
          </a:xfrm>
          <a:prstGeom prst="rect">
            <a:avLst/>
          </a:prstGeom>
          <a:noFill/>
          <a:ln>
            <a:noFill/>
          </a:ln>
        </p:spPr>
      </p:pic>
      <p:sp>
        <p:nvSpPr>
          <p:cNvPr id="44" name="Google Shape;44;p2"/>
          <p:cNvSpPr txBox="1"/>
          <p:nvPr>
            <p:ph idx="2" type="subTitle"/>
          </p:nvPr>
        </p:nvSpPr>
        <p:spPr>
          <a:xfrm>
            <a:off x="3543300" y="317197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pic>
        <p:nvPicPr>
          <p:cNvPr id="45" name="Google Shape;45;p2"/>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46" name="Google Shape;46;p2"/>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p:cSld name="CUSTOM_8">
    <p:spTree>
      <p:nvGrpSpPr>
        <p:cNvPr id="120" name="Shape 120"/>
        <p:cNvGrpSpPr/>
        <p:nvPr/>
      </p:nvGrpSpPr>
      <p:grpSpPr>
        <a:xfrm>
          <a:off x="0" y="0"/>
          <a:ext cx="0" cy="0"/>
          <a:chOff x="0" y="0"/>
          <a:chExt cx="0" cy="0"/>
        </a:xfrm>
      </p:grpSpPr>
      <p:sp>
        <p:nvSpPr>
          <p:cNvPr id="121" name="Google Shape;12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11"/>
          <p:cNvSpPr txBox="1"/>
          <p:nvPr/>
        </p:nvSpPr>
        <p:spPr>
          <a:xfrm>
            <a:off x="2951700" y="348425"/>
            <a:ext cx="324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latin typeface="EB Garamond SemiBold"/>
                <a:ea typeface="EB Garamond SemiBold"/>
                <a:cs typeface="EB Garamond SemiBold"/>
                <a:sym typeface="EB Garamond SemiBold"/>
              </a:rPr>
              <a:t>Presentation Agenda</a:t>
            </a:r>
            <a:endParaRPr sz="2800">
              <a:latin typeface="EB Garamond SemiBold"/>
              <a:ea typeface="EB Garamond SemiBold"/>
              <a:cs typeface="EB Garamond SemiBold"/>
              <a:sym typeface="EB Garamond SemiBold"/>
            </a:endParaRPr>
          </a:p>
        </p:txBody>
      </p:sp>
      <p:sp>
        <p:nvSpPr>
          <p:cNvPr id="123" name="Google Shape;123;p11"/>
          <p:cNvSpPr txBox="1"/>
          <p:nvPr>
            <p:ph idx="1" type="subTitle"/>
          </p:nvPr>
        </p:nvSpPr>
        <p:spPr>
          <a:xfrm>
            <a:off x="1844750" y="1272250"/>
            <a:ext cx="2527200" cy="11991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4" name="Google Shape;124;p11"/>
          <p:cNvSpPr txBox="1"/>
          <p:nvPr>
            <p:ph idx="2" type="subTitle"/>
          </p:nvPr>
        </p:nvSpPr>
        <p:spPr>
          <a:xfrm>
            <a:off x="5911775" y="12722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5" name="Google Shape;125;p11"/>
          <p:cNvSpPr txBox="1"/>
          <p:nvPr>
            <p:ph idx="3" type="subTitle"/>
          </p:nvPr>
        </p:nvSpPr>
        <p:spPr>
          <a:xfrm>
            <a:off x="1844750"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6" name="Google Shape;126;p11"/>
          <p:cNvSpPr txBox="1"/>
          <p:nvPr>
            <p:ph idx="4" type="subTitle"/>
          </p:nvPr>
        </p:nvSpPr>
        <p:spPr>
          <a:xfrm>
            <a:off x="5911775"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cxnSp>
        <p:nvCxnSpPr>
          <p:cNvPr id="127" name="Google Shape;127;p11"/>
          <p:cNvCxnSpPr/>
          <p:nvPr/>
        </p:nvCxnSpPr>
        <p:spPr>
          <a:xfrm>
            <a:off x="4572000" y="1228900"/>
            <a:ext cx="0" cy="13182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11"/>
          <p:cNvCxnSpPr/>
          <p:nvPr/>
        </p:nvCxnSpPr>
        <p:spPr>
          <a:xfrm>
            <a:off x="4572000" y="2900650"/>
            <a:ext cx="0" cy="1318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1"/>
          <p:cNvSpPr txBox="1"/>
          <p:nvPr/>
        </p:nvSpPr>
        <p:spPr>
          <a:xfrm>
            <a:off x="705025"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rgbClr val="523F93"/>
                </a:solidFill>
                <a:latin typeface="Helvetica Neue Light"/>
                <a:ea typeface="Helvetica Neue Light"/>
                <a:cs typeface="Helvetica Neue Light"/>
                <a:sym typeface="Helvetica Neue Light"/>
              </a:rPr>
              <a:t>01</a:t>
            </a:r>
            <a:endParaRPr sz="5000">
              <a:solidFill>
                <a:srgbClr val="523F93"/>
              </a:solidFill>
              <a:latin typeface="Helvetica Neue Light"/>
              <a:ea typeface="Helvetica Neue Light"/>
              <a:cs typeface="Helvetica Neue Light"/>
              <a:sym typeface="Helvetica Neue Light"/>
            </a:endParaRPr>
          </a:p>
        </p:txBody>
      </p:sp>
      <p:sp>
        <p:nvSpPr>
          <p:cNvPr id="130" name="Google Shape;130;p11"/>
          <p:cNvSpPr txBox="1"/>
          <p:nvPr/>
        </p:nvSpPr>
        <p:spPr>
          <a:xfrm>
            <a:off x="4772050"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rgbClr val="523F93"/>
                </a:solidFill>
                <a:latin typeface="Helvetica Neue Light"/>
                <a:ea typeface="Helvetica Neue Light"/>
                <a:cs typeface="Helvetica Neue Light"/>
                <a:sym typeface="Helvetica Neue Light"/>
              </a:rPr>
              <a:t>02</a:t>
            </a:r>
            <a:endParaRPr sz="5000">
              <a:solidFill>
                <a:srgbClr val="523F93"/>
              </a:solidFill>
              <a:latin typeface="Helvetica Neue Light"/>
              <a:ea typeface="Helvetica Neue Light"/>
              <a:cs typeface="Helvetica Neue Light"/>
              <a:sym typeface="Helvetica Neue Light"/>
            </a:endParaRPr>
          </a:p>
        </p:txBody>
      </p:sp>
      <p:sp>
        <p:nvSpPr>
          <p:cNvPr id="131" name="Google Shape;131;p11"/>
          <p:cNvSpPr txBox="1"/>
          <p:nvPr/>
        </p:nvSpPr>
        <p:spPr>
          <a:xfrm>
            <a:off x="705025"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rgbClr val="523F93"/>
                </a:solidFill>
                <a:latin typeface="Helvetica Neue Light"/>
                <a:ea typeface="Helvetica Neue Light"/>
                <a:cs typeface="Helvetica Neue Light"/>
                <a:sym typeface="Helvetica Neue Light"/>
              </a:rPr>
              <a:t>03</a:t>
            </a:r>
            <a:endParaRPr sz="5000">
              <a:solidFill>
                <a:srgbClr val="523F93"/>
              </a:solidFill>
              <a:latin typeface="Helvetica Neue Light"/>
              <a:ea typeface="Helvetica Neue Light"/>
              <a:cs typeface="Helvetica Neue Light"/>
              <a:sym typeface="Helvetica Neue Light"/>
            </a:endParaRPr>
          </a:p>
        </p:txBody>
      </p:sp>
      <p:sp>
        <p:nvSpPr>
          <p:cNvPr id="132" name="Google Shape;132;p11"/>
          <p:cNvSpPr txBox="1"/>
          <p:nvPr/>
        </p:nvSpPr>
        <p:spPr>
          <a:xfrm>
            <a:off x="4772050"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rgbClr val="523F93"/>
                </a:solidFill>
                <a:latin typeface="Helvetica Neue Light"/>
                <a:ea typeface="Helvetica Neue Light"/>
                <a:cs typeface="Helvetica Neue Light"/>
                <a:sym typeface="Helvetica Neue Light"/>
              </a:rPr>
              <a:t>04</a:t>
            </a:r>
            <a:endParaRPr sz="5000">
              <a:solidFill>
                <a:srgbClr val="523F93"/>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8_1">
    <p:bg>
      <p:bgPr>
        <a:solidFill>
          <a:schemeClr val="accent4"/>
        </a:solidFill>
      </p:bgPr>
    </p:bg>
    <p:spTree>
      <p:nvGrpSpPr>
        <p:cNvPr id="133" name="Shape 133"/>
        <p:cNvGrpSpPr/>
        <p:nvPr/>
      </p:nvGrpSpPr>
      <p:grpSpPr>
        <a:xfrm>
          <a:off x="0" y="0"/>
          <a:ext cx="0" cy="0"/>
          <a:chOff x="0" y="0"/>
          <a:chExt cx="0" cy="0"/>
        </a:xfrm>
      </p:grpSpPr>
      <p:sp>
        <p:nvSpPr>
          <p:cNvPr id="134" name="Google Shape;13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2"/>
          <p:cNvSpPr txBox="1"/>
          <p:nvPr/>
        </p:nvSpPr>
        <p:spPr>
          <a:xfrm>
            <a:off x="2951700" y="340675"/>
            <a:ext cx="324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EB Garamond SemiBold"/>
                <a:ea typeface="EB Garamond SemiBold"/>
                <a:cs typeface="EB Garamond SemiBold"/>
                <a:sym typeface="EB Garamond SemiBold"/>
              </a:rPr>
              <a:t>Presentation Agenda</a:t>
            </a:r>
            <a:endParaRPr sz="2800">
              <a:solidFill>
                <a:schemeClr val="lt1"/>
              </a:solidFill>
              <a:latin typeface="EB Garamond SemiBold"/>
              <a:ea typeface="EB Garamond SemiBold"/>
              <a:cs typeface="EB Garamond SemiBold"/>
              <a:sym typeface="EB Garamond SemiBold"/>
            </a:endParaRPr>
          </a:p>
        </p:txBody>
      </p:sp>
      <p:sp>
        <p:nvSpPr>
          <p:cNvPr id="136" name="Google Shape;136;p12"/>
          <p:cNvSpPr txBox="1"/>
          <p:nvPr>
            <p:ph idx="1" type="subTitle"/>
          </p:nvPr>
        </p:nvSpPr>
        <p:spPr>
          <a:xfrm>
            <a:off x="1844750" y="12722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137" name="Google Shape;137;p12"/>
          <p:cNvSpPr txBox="1"/>
          <p:nvPr>
            <p:ph idx="2" type="subTitle"/>
          </p:nvPr>
        </p:nvSpPr>
        <p:spPr>
          <a:xfrm>
            <a:off x="5911775" y="12722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138" name="Google Shape;138;p12"/>
          <p:cNvSpPr txBox="1"/>
          <p:nvPr>
            <p:ph idx="3" type="subTitle"/>
          </p:nvPr>
        </p:nvSpPr>
        <p:spPr>
          <a:xfrm>
            <a:off x="1844750"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139" name="Google Shape;139;p12"/>
          <p:cNvSpPr txBox="1"/>
          <p:nvPr>
            <p:ph idx="4" type="subTitle"/>
          </p:nvPr>
        </p:nvSpPr>
        <p:spPr>
          <a:xfrm>
            <a:off x="5911775"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cxnSp>
        <p:nvCxnSpPr>
          <p:cNvPr id="140" name="Google Shape;140;p12"/>
          <p:cNvCxnSpPr/>
          <p:nvPr/>
        </p:nvCxnSpPr>
        <p:spPr>
          <a:xfrm>
            <a:off x="4572000" y="1228900"/>
            <a:ext cx="0" cy="1318200"/>
          </a:xfrm>
          <a:prstGeom prst="straightConnector1">
            <a:avLst/>
          </a:prstGeom>
          <a:noFill/>
          <a:ln cap="flat" cmpd="sng" w="9525">
            <a:solidFill>
              <a:srgbClr val="96979B"/>
            </a:solidFill>
            <a:prstDash val="solid"/>
            <a:round/>
            <a:headEnd len="med" w="med" type="none"/>
            <a:tailEnd len="med" w="med" type="none"/>
          </a:ln>
        </p:spPr>
      </p:cxnSp>
      <p:cxnSp>
        <p:nvCxnSpPr>
          <p:cNvPr id="141" name="Google Shape;141;p12"/>
          <p:cNvCxnSpPr/>
          <p:nvPr/>
        </p:nvCxnSpPr>
        <p:spPr>
          <a:xfrm>
            <a:off x="4572000" y="2900650"/>
            <a:ext cx="0" cy="1318200"/>
          </a:xfrm>
          <a:prstGeom prst="straightConnector1">
            <a:avLst/>
          </a:prstGeom>
          <a:noFill/>
          <a:ln cap="flat" cmpd="sng" w="9525">
            <a:solidFill>
              <a:srgbClr val="96979B"/>
            </a:solidFill>
            <a:prstDash val="solid"/>
            <a:round/>
            <a:headEnd len="med" w="med" type="none"/>
            <a:tailEnd len="med" w="med" type="none"/>
          </a:ln>
        </p:spPr>
      </p:cxnSp>
      <p:pic>
        <p:nvPicPr>
          <p:cNvPr id="142" name="Google Shape;142;p12"/>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143" name="Google Shape;143;p12"/>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144" name="Google Shape;144;p12"/>
          <p:cNvSpPr txBox="1"/>
          <p:nvPr/>
        </p:nvSpPr>
        <p:spPr>
          <a:xfrm>
            <a:off x="705025"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01</a:t>
            </a:r>
            <a:endParaRPr sz="5000">
              <a:solidFill>
                <a:schemeClr val="lt1"/>
              </a:solidFill>
              <a:latin typeface="Helvetica Neue Light"/>
              <a:ea typeface="Helvetica Neue Light"/>
              <a:cs typeface="Helvetica Neue Light"/>
              <a:sym typeface="Helvetica Neue Light"/>
            </a:endParaRPr>
          </a:p>
        </p:txBody>
      </p:sp>
      <p:sp>
        <p:nvSpPr>
          <p:cNvPr id="145" name="Google Shape;145;p12"/>
          <p:cNvSpPr txBox="1"/>
          <p:nvPr/>
        </p:nvSpPr>
        <p:spPr>
          <a:xfrm>
            <a:off x="4772050"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02</a:t>
            </a:r>
            <a:endParaRPr sz="5000">
              <a:solidFill>
                <a:schemeClr val="lt1"/>
              </a:solidFill>
              <a:latin typeface="Helvetica Neue Light"/>
              <a:ea typeface="Helvetica Neue Light"/>
              <a:cs typeface="Helvetica Neue Light"/>
              <a:sym typeface="Helvetica Neue Light"/>
            </a:endParaRPr>
          </a:p>
        </p:txBody>
      </p:sp>
      <p:sp>
        <p:nvSpPr>
          <p:cNvPr id="146" name="Google Shape;146;p12"/>
          <p:cNvSpPr txBox="1"/>
          <p:nvPr/>
        </p:nvSpPr>
        <p:spPr>
          <a:xfrm>
            <a:off x="705025"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03</a:t>
            </a:r>
            <a:endParaRPr sz="5000">
              <a:solidFill>
                <a:schemeClr val="lt1"/>
              </a:solidFill>
              <a:latin typeface="Helvetica Neue Light"/>
              <a:ea typeface="Helvetica Neue Light"/>
              <a:cs typeface="Helvetica Neue Light"/>
              <a:sym typeface="Helvetica Neue Light"/>
            </a:endParaRPr>
          </a:p>
        </p:txBody>
      </p:sp>
      <p:sp>
        <p:nvSpPr>
          <p:cNvPr id="147" name="Google Shape;147;p12"/>
          <p:cNvSpPr txBox="1"/>
          <p:nvPr/>
        </p:nvSpPr>
        <p:spPr>
          <a:xfrm>
            <a:off x="4772050"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04</a:t>
            </a:r>
            <a:endParaRPr sz="5000">
              <a:solidFill>
                <a:schemeClr val="lt1"/>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8" name="Shape 148"/>
        <p:cNvGrpSpPr/>
        <p:nvPr/>
      </p:nvGrpSpPr>
      <p:grpSpPr>
        <a:xfrm>
          <a:off x="0" y="0"/>
          <a:ext cx="0" cy="0"/>
          <a:chOff x="0" y="0"/>
          <a:chExt cx="0" cy="0"/>
        </a:xfrm>
      </p:grpSpPr>
      <p:sp>
        <p:nvSpPr>
          <p:cNvPr id="149" name="Google Shape;14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1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152" name="Google Shape;152;p13"/>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153" name="Google Shape;153;p13"/>
          <p:cNvSpPr txBox="1"/>
          <p:nvPr>
            <p:ph idx="2" type="title"/>
          </p:nvPr>
        </p:nvSpPr>
        <p:spPr>
          <a:xfrm>
            <a:off x="311700" y="152220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2400"/>
              <a:buFont typeface="Helvetica Neue Light"/>
              <a:buNone/>
              <a:defRPr b="0"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2pPr>
            <a:lvl3pPr lvl="2"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3pPr>
            <a:lvl4pPr lvl="3"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4pPr>
            <a:lvl5pPr lvl="4"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5pPr>
            <a:lvl6pPr lvl="5"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6pPr>
            <a:lvl7pPr lvl="6"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7pPr>
            <a:lvl8pPr lvl="7"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8pPr>
            <a:lvl9pPr lvl="8"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I)">
  <p:cSld name="SECTION_HEADER_2">
    <p:bg>
      <p:bgPr>
        <a:gradFill>
          <a:gsLst>
            <a:gs pos="0">
              <a:srgbClr val="7E7D82"/>
            </a:gs>
            <a:gs pos="100000">
              <a:srgbClr val="373540"/>
            </a:gs>
          </a:gsLst>
          <a:path path="circle">
            <a:fillToRect b="50%" l="50%" r="50%" t="50%"/>
          </a:path>
          <a:tileRect/>
        </a:gradFill>
      </p:bgPr>
    </p:bg>
    <p:spTree>
      <p:nvGrpSpPr>
        <p:cNvPr id="154" name="Shape 154"/>
        <p:cNvGrpSpPr/>
        <p:nvPr/>
      </p:nvGrpSpPr>
      <p:grpSpPr>
        <a:xfrm>
          <a:off x="0" y="0"/>
          <a:ext cx="0" cy="0"/>
          <a:chOff x="0" y="0"/>
          <a:chExt cx="0" cy="0"/>
        </a:xfrm>
      </p:grpSpPr>
      <p:sp>
        <p:nvSpPr>
          <p:cNvPr id="155" name="Google Shape;155;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7" name="Google Shape;157;p14"/>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158" name="Google Shape;158;p14"/>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159" name="Google Shape;159;p14"/>
          <p:cNvSpPr txBox="1"/>
          <p:nvPr>
            <p:ph idx="2" type="title"/>
          </p:nvPr>
        </p:nvSpPr>
        <p:spPr>
          <a:xfrm>
            <a:off x="311700" y="152220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Font typeface="Helvetica Neue Light"/>
              <a:buNone/>
              <a:defRPr b="0" sz="2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II)">
  <p:cSld name="SECTION_HEADER_2_1">
    <p:bg>
      <p:bgPr>
        <a:gradFill>
          <a:gsLst>
            <a:gs pos="0">
              <a:schemeClr val="dk1"/>
            </a:gs>
            <a:gs pos="100000">
              <a:srgbClr val="646076"/>
            </a:gs>
            <a:gs pos="100000">
              <a:srgbClr val="B3C3CE"/>
            </a:gs>
          </a:gsLst>
          <a:lin ang="5400700" scaled="0"/>
        </a:gradFill>
      </p:bgPr>
    </p:bg>
    <p:spTree>
      <p:nvGrpSpPr>
        <p:cNvPr id="160" name="Shape 160"/>
        <p:cNvGrpSpPr/>
        <p:nvPr/>
      </p:nvGrpSpPr>
      <p:grpSpPr>
        <a:xfrm>
          <a:off x="0" y="0"/>
          <a:ext cx="0" cy="0"/>
          <a:chOff x="0" y="0"/>
          <a:chExt cx="0" cy="0"/>
        </a:xfrm>
      </p:grpSpPr>
      <p:sp>
        <p:nvSpPr>
          <p:cNvPr id="161" name="Google Shape;161;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62" name="Google Shape;1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3" name="Google Shape;163;p15"/>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164" name="Google Shape;164;p15"/>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165" name="Google Shape;165;p15"/>
          <p:cNvSpPr txBox="1"/>
          <p:nvPr>
            <p:ph idx="2" type="title"/>
          </p:nvPr>
        </p:nvSpPr>
        <p:spPr>
          <a:xfrm>
            <a:off x="311700" y="152220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Font typeface="Helvetica Neue Light"/>
              <a:buNone/>
              <a:defRPr b="0" sz="24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troductions (7 people) (Light) ">
  <p:cSld name="CUSTOM">
    <p:spTree>
      <p:nvGrpSpPr>
        <p:cNvPr id="166" name="Shape 166"/>
        <p:cNvGrpSpPr/>
        <p:nvPr/>
      </p:nvGrpSpPr>
      <p:grpSpPr>
        <a:xfrm>
          <a:off x="0" y="0"/>
          <a:ext cx="0" cy="0"/>
          <a:chOff x="0" y="0"/>
          <a:chExt cx="0" cy="0"/>
        </a:xfrm>
      </p:grpSpPr>
      <p:sp>
        <p:nvSpPr>
          <p:cNvPr id="167" name="Google Shape;1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16"/>
          <p:cNvSpPr txBox="1"/>
          <p:nvPr/>
        </p:nvSpPr>
        <p:spPr>
          <a:xfrm>
            <a:off x="305550" y="240950"/>
            <a:ext cx="853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EB Garamond SemiBold"/>
                <a:ea typeface="EB Garamond SemiBold"/>
                <a:cs typeface="EB Garamond SemiBold"/>
                <a:sym typeface="EB Garamond SemiBold"/>
              </a:rPr>
              <a:t>Team Introductions</a:t>
            </a:r>
            <a:endParaRPr sz="2400">
              <a:latin typeface="EB Garamond SemiBold"/>
              <a:ea typeface="EB Garamond SemiBold"/>
              <a:cs typeface="EB Garamond SemiBold"/>
              <a:sym typeface="EB Garamond SemiBold"/>
            </a:endParaRPr>
          </a:p>
        </p:txBody>
      </p:sp>
      <p:sp>
        <p:nvSpPr>
          <p:cNvPr id="169" name="Google Shape;169;p16"/>
          <p:cNvSpPr txBox="1"/>
          <p:nvPr>
            <p:ph idx="1" type="subTitle"/>
          </p:nvPr>
        </p:nvSpPr>
        <p:spPr>
          <a:xfrm>
            <a:off x="1560550" y="2190450"/>
            <a:ext cx="1744200" cy="3936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20134D"/>
              </a:buClr>
              <a:buSzPts val="1600"/>
              <a:buNone/>
              <a:defRPr b="1" sz="1600">
                <a:solidFill>
                  <a:srgbClr val="20134D"/>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70" name="Google Shape;170;p16"/>
          <p:cNvSpPr txBox="1"/>
          <p:nvPr>
            <p:ph idx="2" type="subTitle"/>
          </p:nvPr>
        </p:nvSpPr>
        <p:spPr>
          <a:xfrm>
            <a:off x="1560550" y="2431650"/>
            <a:ext cx="1744200" cy="3369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71" name="Google Shape;171;p16"/>
          <p:cNvSpPr txBox="1"/>
          <p:nvPr>
            <p:ph idx="3" type="subTitle"/>
          </p:nvPr>
        </p:nvSpPr>
        <p:spPr>
          <a:xfrm>
            <a:off x="369990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2" name="Google Shape;172;p16"/>
          <p:cNvSpPr txBox="1"/>
          <p:nvPr>
            <p:ph idx="4" type="subTitle"/>
          </p:nvPr>
        </p:nvSpPr>
        <p:spPr>
          <a:xfrm>
            <a:off x="369990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73" name="Google Shape;173;p16"/>
          <p:cNvSpPr txBox="1"/>
          <p:nvPr>
            <p:ph idx="5" type="subTitle"/>
          </p:nvPr>
        </p:nvSpPr>
        <p:spPr>
          <a:xfrm>
            <a:off x="591545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4" name="Google Shape;174;p16"/>
          <p:cNvSpPr txBox="1"/>
          <p:nvPr>
            <p:ph idx="6" type="subTitle"/>
          </p:nvPr>
        </p:nvSpPr>
        <p:spPr>
          <a:xfrm>
            <a:off x="591545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75" name="Google Shape;175;p16"/>
          <p:cNvSpPr txBox="1"/>
          <p:nvPr>
            <p:ph idx="7" type="subTitle"/>
          </p:nvPr>
        </p:nvSpPr>
        <p:spPr>
          <a:xfrm>
            <a:off x="5279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6" name="Google Shape;176;p16"/>
          <p:cNvSpPr txBox="1"/>
          <p:nvPr>
            <p:ph idx="8" type="subTitle"/>
          </p:nvPr>
        </p:nvSpPr>
        <p:spPr>
          <a:xfrm>
            <a:off x="5279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77" name="Google Shape;177;p16"/>
          <p:cNvSpPr txBox="1"/>
          <p:nvPr>
            <p:ph idx="9" type="subTitle"/>
          </p:nvPr>
        </p:nvSpPr>
        <p:spPr>
          <a:xfrm>
            <a:off x="26425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8" name="Google Shape;178;p16"/>
          <p:cNvSpPr txBox="1"/>
          <p:nvPr>
            <p:ph idx="13" type="subTitle"/>
          </p:nvPr>
        </p:nvSpPr>
        <p:spPr>
          <a:xfrm>
            <a:off x="26425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79" name="Google Shape;179;p16"/>
          <p:cNvSpPr txBox="1"/>
          <p:nvPr>
            <p:ph idx="14" type="subTitle"/>
          </p:nvPr>
        </p:nvSpPr>
        <p:spPr>
          <a:xfrm>
            <a:off x="47572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0" name="Google Shape;180;p16"/>
          <p:cNvSpPr txBox="1"/>
          <p:nvPr>
            <p:ph idx="15" type="subTitle"/>
          </p:nvPr>
        </p:nvSpPr>
        <p:spPr>
          <a:xfrm>
            <a:off x="47572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81" name="Google Shape;181;p16"/>
          <p:cNvSpPr txBox="1"/>
          <p:nvPr>
            <p:ph idx="16" type="subTitle"/>
          </p:nvPr>
        </p:nvSpPr>
        <p:spPr>
          <a:xfrm>
            <a:off x="68718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2" name="Google Shape;182;p16"/>
          <p:cNvSpPr txBox="1"/>
          <p:nvPr>
            <p:ph idx="17" type="subTitle"/>
          </p:nvPr>
        </p:nvSpPr>
        <p:spPr>
          <a:xfrm>
            <a:off x="68718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83" name="Google Shape;183;p16"/>
          <p:cNvSpPr/>
          <p:nvPr>
            <p:ph idx="18" type="pic"/>
          </p:nvPr>
        </p:nvSpPr>
        <p:spPr>
          <a:xfrm>
            <a:off x="1773550" y="872250"/>
            <a:ext cx="1318200" cy="1318200"/>
          </a:xfrm>
          <a:prstGeom prst="ellipse">
            <a:avLst/>
          </a:prstGeom>
          <a:noFill/>
          <a:ln>
            <a:noFill/>
          </a:ln>
        </p:spPr>
      </p:sp>
      <p:sp>
        <p:nvSpPr>
          <p:cNvPr id="184" name="Google Shape;184;p16"/>
          <p:cNvSpPr/>
          <p:nvPr>
            <p:ph idx="19" type="pic"/>
          </p:nvPr>
        </p:nvSpPr>
        <p:spPr>
          <a:xfrm>
            <a:off x="3912900" y="872250"/>
            <a:ext cx="1318200" cy="1318200"/>
          </a:xfrm>
          <a:prstGeom prst="ellipse">
            <a:avLst/>
          </a:prstGeom>
          <a:noFill/>
          <a:ln>
            <a:noFill/>
          </a:ln>
        </p:spPr>
      </p:sp>
      <p:sp>
        <p:nvSpPr>
          <p:cNvPr id="185" name="Google Shape;185;p16"/>
          <p:cNvSpPr/>
          <p:nvPr>
            <p:ph idx="20" type="pic"/>
          </p:nvPr>
        </p:nvSpPr>
        <p:spPr>
          <a:xfrm>
            <a:off x="6128450" y="872250"/>
            <a:ext cx="1318200" cy="1318200"/>
          </a:xfrm>
          <a:prstGeom prst="ellipse">
            <a:avLst/>
          </a:prstGeom>
          <a:noFill/>
          <a:ln>
            <a:noFill/>
          </a:ln>
        </p:spPr>
      </p:sp>
      <p:sp>
        <p:nvSpPr>
          <p:cNvPr id="186" name="Google Shape;186;p16"/>
          <p:cNvSpPr/>
          <p:nvPr>
            <p:ph idx="21" type="pic"/>
          </p:nvPr>
        </p:nvSpPr>
        <p:spPr>
          <a:xfrm>
            <a:off x="740925" y="2759300"/>
            <a:ext cx="1318200" cy="1318200"/>
          </a:xfrm>
          <a:prstGeom prst="ellipse">
            <a:avLst/>
          </a:prstGeom>
          <a:noFill/>
          <a:ln>
            <a:noFill/>
          </a:ln>
        </p:spPr>
      </p:sp>
      <p:sp>
        <p:nvSpPr>
          <p:cNvPr id="187" name="Google Shape;187;p16"/>
          <p:cNvSpPr/>
          <p:nvPr>
            <p:ph idx="22" type="pic"/>
          </p:nvPr>
        </p:nvSpPr>
        <p:spPr>
          <a:xfrm>
            <a:off x="2855575" y="2768550"/>
            <a:ext cx="1318200" cy="1318200"/>
          </a:xfrm>
          <a:prstGeom prst="ellipse">
            <a:avLst/>
          </a:prstGeom>
          <a:noFill/>
          <a:ln>
            <a:noFill/>
          </a:ln>
        </p:spPr>
      </p:sp>
      <p:sp>
        <p:nvSpPr>
          <p:cNvPr id="188" name="Google Shape;188;p16"/>
          <p:cNvSpPr/>
          <p:nvPr>
            <p:ph idx="23" type="pic"/>
          </p:nvPr>
        </p:nvSpPr>
        <p:spPr>
          <a:xfrm>
            <a:off x="5004913" y="2768550"/>
            <a:ext cx="1318200" cy="1318200"/>
          </a:xfrm>
          <a:prstGeom prst="ellipse">
            <a:avLst/>
          </a:prstGeom>
          <a:noFill/>
          <a:ln>
            <a:noFill/>
          </a:ln>
        </p:spPr>
      </p:sp>
      <p:sp>
        <p:nvSpPr>
          <p:cNvPr id="189" name="Google Shape;189;p16"/>
          <p:cNvSpPr/>
          <p:nvPr>
            <p:ph idx="24" type="pic"/>
          </p:nvPr>
        </p:nvSpPr>
        <p:spPr>
          <a:xfrm>
            <a:off x="7154250" y="2768538"/>
            <a:ext cx="1318200" cy="1318200"/>
          </a:xfrm>
          <a:prstGeom prst="ellipse">
            <a:avLst/>
          </a:prstGeom>
          <a:noFill/>
          <a:ln>
            <a:noFill/>
          </a:ln>
        </p:spPr>
      </p:sp>
      <p:grpSp>
        <p:nvGrpSpPr>
          <p:cNvPr id="190" name="Google Shape;190;p16"/>
          <p:cNvGrpSpPr/>
          <p:nvPr/>
        </p:nvGrpSpPr>
        <p:grpSpPr>
          <a:xfrm>
            <a:off x="2771425" y="334641"/>
            <a:ext cx="366269" cy="366732"/>
            <a:chOff x="-61784125" y="1931250"/>
            <a:chExt cx="316650" cy="317050"/>
          </a:xfrm>
        </p:grpSpPr>
        <p:sp>
          <p:nvSpPr>
            <p:cNvPr id="191" name="Google Shape;191;p16"/>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6"/>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6"/>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6"/>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troductions (7 people) (Dark)">
  <p:cSld name="CUSTOM_1">
    <p:bg>
      <p:bgPr>
        <a:gradFill>
          <a:gsLst>
            <a:gs pos="0">
              <a:srgbClr val="7E7D82"/>
            </a:gs>
            <a:gs pos="100000">
              <a:srgbClr val="373540"/>
            </a:gs>
          </a:gsLst>
          <a:path path="circle">
            <a:fillToRect b="50%" l="50%" r="50%" t="50%"/>
          </a:path>
          <a:tileRect/>
        </a:gradFill>
      </p:bgPr>
    </p:bg>
    <p:spTree>
      <p:nvGrpSpPr>
        <p:cNvPr id="195" name="Shape 195"/>
        <p:cNvGrpSpPr/>
        <p:nvPr/>
      </p:nvGrpSpPr>
      <p:grpSpPr>
        <a:xfrm>
          <a:off x="0" y="0"/>
          <a:ext cx="0" cy="0"/>
          <a:chOff x="0" y="0"/>
          <a:chExt cx="0" cy="0"/>
        </a:xfrm>
      </p:grpSpPr>
      <p:sp>
        <p:nvSpPr>
          <p:cNvPr id="196" name="Google Shape;1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17"/>
          <p:cNvSpPr txBox="1"/>
          <p:nvPr/>
        </p:nvSpPr>
        <p:spPr>
          <a:xfrm>
            <a:off x="305550" y="240950"/>
            <a:ext cx="853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E6E3EF"/>
                </a:solidFill>
                <a:latin typeface="EB Garamond SemiBold"/>
                <a:ea typeface="EB Garamond SemiBold"/>
                <a:cs typeface="EB Garamond SemiBold"/>
                <a:sym typeface="EB Garamond SemiBold"/>
              </a:rPr>
              <a:t>Team Introductions</a:t>
            </a:r>
            <a:endParaRPr sz="2400">
              <a:solidFill>
                <a:srgbClr val="E6E3EF"/>
              </a:solidFill>
              <a:latin typeface="EB Garamond SemiBold"/>
              <a:ea typeface="EB Garamond SemiBold"/>
              <a:cs typeface="EB Garamond SemiBold"/>
              <a:sym typeface="EB Garamond SemiBold"/>
            </a:endParaRPr>
          </a:p>
        </p:txBody>
      </p:sp>
      <p:sp>
        <p:nvSpPr>
          <p:cNvPr id="198" name="Google Shape;198;p17"/>
          <p:cNvSpPr txBox="1"/>
          <p:nvPr>
            <p:ph idx="1" type="subTitle"/>
          </p:nvPr>
        </p:nvSpPr>
        <p:spPr>
          <a:xfrm>
            <a:off x="156055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99" name="Google Shape;199;p17"/>
          <p:cNvSpPr txBox="1"/>
          <p:nvPr>
            <p:ph idx="2" type="subTitle"/>
          </p:nvPr>
        </p:nvSpPr>
        <p:spPr>
          <a:xfrm>
            <a:off x="156055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200" name="Google Shape;200;p17"/>
          <p:cNvSpPr txBox="1"/>
          <p:nvPr>
            <p:ph idx="3" type="subTitle"/>
          </p:nvPr>
        </p:nvSpPr>
        <p:spPr>
          <a:xfrm>
            <a:off x="369990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01" name="Google Shape;201;p17"/>
          <p:cNvSpPr txBox="1"/>
          <p:nvPr>
            <p:ph idx="4" type="subTitle"/>
          </p:nvPr>
        </p:nvSpPr>
        <p:spPr>
          <a:xfrm>
            <a:off x="369990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202" name="Google Shape;202;p17"/>
          <p:cNvSpPr txBox="1"/>
          <p:nvPr>
            <p:ph idx="5" type="subTitle"/>
          </p:nvPr>
        </p:nvSpPr>
        <p:spPr>
          <a:xfrm>
            <a:off x="5839250" y="21904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03" name="Google Shape;203;p17"/>
          <p:cNvSpPr txBox="1"/>
          <p:nvPr>
            <p:ph idx="6" type="subTitle"/>
          </p:nvPr>
        </p:nvSpPr>
        <p:spPr>
          <a:xfrm>
            <a:off x="5839250" y="24316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204" name="Google Shape;204;p17"/>
          <p:cNvSpPr txBox="1"/>
          <p:nvPr>
            <p:ph idx="7" type="subTitle"/>
          </p:nvPr>
        </p:nvSpPr>
        <p:spPr>
          <a:xfrm>
            <a:off x="5279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05" name="Google Shape;205;p17"/>
          <p:cNvSpPr txBox="1"/>
          <p:nvPr>
            <p:ph idx="8" type="subTitle"/>
          </p:nvPr>
        </p:nvSpPr>
        <p:spPr>
          <a:xfrm>
            <a:off x="5279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206" name="Google Shape;206;p17"/>
          <p:cNvSpPr txBox="1"/>
          <p:nvPr>
            <p:ph idx="9" type="subTitle"/>
          </p:nvPr>
        </p:nvSpPr>
        <p:spPr>
          <a:xfrm>
            <a:off x="26425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07" name="Google Shape;207;p17"/>
          <p:cNvSpPr txBox="1"/>
          <p:nvPr>
            <p:ph idx="13" type="subTitle"/>
          </p:nvPr>
        </p:nvSpPr>
        <p:spPr>
          <a:xfrm>
            <a:off x="26425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208" name="Google Shape;208;p17"/>
          <p:cNvSpPr txBox="1"/>
          <p:nvPr>
            <p:ph idx="14" type="subTitle"/>
          </p:nvPr>
        </p:nvSpPr>
        <p:spPr>
          <a:xfrm>
            <a:off x="47572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09" name="Google Shape;209;p17"/>
          <p:cNvSpPr txBox="1"/>
          <p:nvPr>
            <p:ph idx="15" type="subTitle"/>
          </p:nvPr>
        </p:nvSpPr>
        <p:spPr>
          <a:xfrm>
            <a:off x="47572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210" name="Google Shape;210;p17"/>
          <p:cNvSpPr txBox="1"/>
          <p:nvPr>
            <p:ph idx="16" type="subTitle"/>
          </p:nvPr>
        </p:nvSpPr>
        <p:spPr>
          <a:xfrm>
            <a:off x="68718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11" name="Google Shape;211;p17"/>
          <p:cNvSpPr txBox="1"/>
          <p:nvPr>
            <p:ph idx="17" type="subTitle"/>
          </p:nvPr>
        </p:nvSpPr>
        <p:spPr>
          <a:xfrm>
            <a:off x="68718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F2F2"/>
              </a:buClr>
              <a:buSzPts val="1200"/>
              <a:buNone/>
              <a:defRPr sz="1200">
                <a:solidFill>
                  <a:srgbClr val="F2F2F2"/>
                </a:solidFill>
              </a:defRPr>
            </a:lvl1pPr>
            <a:lvl2pPr lvl="1" rtl="0" algn="ctr">
              <a:spcBef>
                <a:spcPts val="0"/>
              </a:spcBef>
              <a:spcAft>
                <a:spcPts val="0"/>
              </a:spcAft>
              <a:buClr>
                <a:srgbClr val="F2F2F2"/>
              </a:buClr>
              <a:buSzPts val="1200"/>
              <a:buNone/>
              <a:defRPr sz="1200">
                <a:solidFill>
                  <a:srgbClr val="F2F2F2"/>
                </a:solidFill>
              </a:defRPr>
            </a:lvl2pPr>
            <a:lvl3pPr lvl="2" rtl="0" algn="ctr">
              <a:spcBef>
                <a:spcPts val="0"/>
              </a:spcBef>
              <a:spcAft>
                <a:spcPts val="0"/>
              </a:spcAft>
              <a:buClr>
                <a:srgbClr val="F2F2F2"/>
              </a:buClr>
              <a:buSzPts val="1200"/>
              <a:buNone/>
              <a:defRPr sz="1200">
                <a:solidFill>
                  <a:srgbClr val="F2F2F2"/>
                </a:solidFill>
              </a:defRPr>
            </a:lvl3pPr>
            <a:lvl4pPr lvl="3" rtl="0" algn="ctr">
              <a:spcBef>
                <a:spcPts val="0"/>
              </a:spcBef>
              <a:spcAft>
                <a:spcPts val="0"/>
              </a:spcAft>
              <a:buClr>
                <a:srgbClr val="F2F2F2"/>
              </a:buClr>
              <a:buSzPts val="1200"/>
              <a:buNone/>
              <a:defRPr sz="1200">
                <a:solidFill>
                  <a:srgbClr val="F2F2F2"/>
                </a:solidFill>
              </a:defRPr>
            </a:lvl4pPr>
            <a:lvl5pPr lvl="4" rtl="0" algn="ctr">
              <a:spcBef>
                <a:spcPts val="0"/>
              </a:spcBef>
              <a:spcAft>
                <a:spcPts val="0"/>
              </a:spcAft>
              <a:buClr>
                <a:srgbClr val="F2F2F2"/>
              </a:buClr>
              <a:buSzPts val="1200"/>
              <a:buNone/>
              <a:defRPr sz="1200">
                <a:solidFill>
                  <a:srgbClr val="F2F2F2"/>
                </a:solidFill>
              </a:defRPr>
            </a:lvl5pPr>
            <a:lvl6pPr lvl="5" rtl="0" algn="ctr">
              <a:spcBef>
                <a:spcPts val="0"/>
              </a:spcBef>
              <a:spcAft>
                <a:spcPts val="0"/>
              </a:spcAft>
              <a:buClr>
                <a:srgbClr val="F2F2F2"/>
              </a:buClr>
              <a:buSzPts val="1200"/>
              <a:buNone/>
              <a:defRPr sz="1200">
                <a:solidFill>
                  <a:srgbClr val="F2F2F2"/>
                </a:solidFill>
              </a:defRPr>
            </a:lvl6pPr>
            <a:lvl7pPr lvl="6" rtl="0" algn="ctr">
              <a:spcBef>
                <a:spcPts val="0"/>
              </a:spcBef>
              <a:spcAft>
                <a:spcPts val="0"/>
              </a:spcAft>
              <a:buClr>
                <a:srgbClr val="F2F2F2"/>
              </a:buClr>
              <a:buSzPts val="1200"/>
              <a:buNone/>
              <a:defRPr sz="1200">
                <a:solidFill>
                  <a:srgbClr val="F2F2F2"/>
                </a:solidFill>
              </a:defRPr>
            </a:lvl7pPr>
            <a:lvl8pPr lvl="7" rtl="0" algn="ctr">
              <a:spcBef>
                <a:spcPts val="0"/>
              </a:spcBef>
              <a:spcAft>
                <a:spcPts val="0"/>
              </a:spcAft>
              <a:buClr>
                <a:srgbClr val="F2F2F2"/>
              </a:buClr>
              <a:buSzPts val="1200"/>
              <a:buNone/>
              <a:defRPr sz="1200">
                <a:solidFill>
                  <a:srgbClr val="F2F2F2"/>
                </a:solidFill>
              </a:defRPr>
            </a:lvl8pPr>
            <a:lvl9pPr lvl="8" rtl="0" algn="ctr">
              <a:spcBef>
                <a:spcPts val="0"/>
              </a:spcBef>
              <a:spcAft>
                <a:spcPts val="0"/>
              </a:spcAft>
              <a:buClr>
                <a:srgbClr val="F2F2F2"/>
              </a:buClr>
              <a:buSzPts val="1200"/>
              <a:buNone/>
              <a:defRPr sz="1200">
                <a:solidFill>
                  <a:srgbClr val="F2F2F2"/>
                </a:solidFill>
              </a:defRPr>
            </a:lvl9pPr>
          </a:lstStyle>
          <a:p/>
        </p:txBody>
      </p:sp>
      <p:sp>
        <p:nvSpPr>
          <p:cNvPr id="212" name="Google Shape;212;p17"/>
          <p:cNvSpPr/>
          <p:nvPr>
            <p:ph idx="18" type="pic"/>
          </p:nvPr>
        </p:nvSpPr>
        <p:spPr>
          <a:xfrm>
            <a:off x="1773550" y="872250"/>
            <a:ext cx="1318200" cy="1318200"/>
          </a:xfrm>
          <a:prstGeom prst="ellipse">
            <a:avLst/>
          </a:prstGeom>
          <a:noFill/>
          <a:ln>
            <a:noFill/>
          </a:ln>
        </p:spPr>
      </p:sp>
      <p:sp>
        <p:nvSpPr>
          <p:cNvPr id="213" name="Google Shape;213;p17"/>
          <p:cNvSpPr/>
          <p:nvPr>
            <p:ph idx="19" type="pic"/>
          </p:nvPr>
        </p:nvSpPr>
        <p:spPr>
          <a:xfrm>
            <a:off x="3912900" y="872250"/>
            <a:ext cx="1318200" cy="1318200"/>
          </a:xfrm>
          <a:prstGeom prst="ellipse">
            <a:avLst/>
          </a:prstGeom>
          <a:noFill/>
          <a:ln>
            <a:noFill/>
          </a:ln>
        </p:spPr>
      </p:sp>
      <p:sp>
        <p:nvSpPr>
          <p:cNvPr id="214" name="Google Shape;214;p17"/>
          <p:cNvSpPr/>
          <p:nvPr>
            <p:ph idx="20" type="pic"/>
          </p:nvPr>
        </p:nvSpPr>
        <p:spPr>
          <a:xfrm>
            <a:off x="6052250" y="872250"/>
            <a:ext cx="1318200" cy="1318200"/>
          </a:xfrm>
          <a:prstGeom prst="ellipse">
            <a:avLst/>
          </a:prstGeom>
          <a:noFill/>
          <a:ln>
            <a:noFill/>
          </a:ln>
        </p:spPr>
      </p:sp>
      <p:sp>
        <p:nvSpPr>
          <p:cNvPr id="215" name="Google Shape;215;p17"/>
          <p:cNvSpPr/>
          <p:nvPr>
            <p:ph idx="21" type="pic"/>
          </p:nvPr>
        </p:nvSpPr>
        <p:spPr>
          <a:xfrm>
            <a:off x="740925" y="2759300"/>
            <a:ext cx="1318200" cy="1318200"/>
          </a:xfrm>
          <a:prstGeom prst="ellipse">
            <a:avLst/>
          </a:prstGeom>
          <a:noFill/>
          <a:ln>
            <a:noFill/>
          </a:ln>
        </p:spPr>
      </p:sp>
      <p:sp>
        <p:nvSpPr>
          <p:cNvPr id="216" name="Google Shape;216;p17"/>
          <p:cNvSpPr/>
          <p:nvPr>
            <p:ph idx="22" type="pic"/>
          </p:nvPr>
        </p:nvSpPr>
        <p:spPr>
          <a:xfrm>
            <a:off x="2855575" y="2768550"/>
            <a:ext cx="1318200" cy="1318200"/>
          </a:xfrm>
          <a:prstGeom prst="ellipse">
            <a:avLst/>
          </a:prstGeom>
          <a:noFill/>
          <a:ln>
            <a:noFill/>
          </a:ln>
        </p:spPr>
      </p:sp>
      <p:sp>
        <p:nvSpPr>
          <p:cNvPr id="217" name="Google Shape;217;p17"/>
          <p:cNvSpPr/>
          <p:nvPr>
            <p:ph idx="23" type="pic"/>
          </p:nvPr>
        </p:nvSpPr>
        <p:spPr>
          <a:xfrm>
            <a:off x="5004913" y="2768550"/>
            <a:ext cx="1318200" cy="1318200"/>
          </a:xfrm>
          <a:prstGeom prst="ellipse">
            <a:avLst/>
          </a:prstGeom>
          <a:noFill/>
          <a:ln>
            <a:noFill/>
          </a:ln>
        </p:spPr>
      </p:sp>
      <p:sp>
        <p:nvSpPr>
          <p:cNvPr id="218" name="Google Shape;218;p17"/>
          <p:cNvSpPr/>
          <p:nvPr>
            <p:ph idx="24" type="pic"/>
          </p:nvPr>
        </p:nvSpPr>
        <p:spPr>
          <a:xfrm>
            <a:off x="7154250" y="2768538"/>
            <a:ext cx="1318200" cy="1318200"/>
          </a:xfrm>
          <a:prstGeom prst="ellipse">
            <a:avLst/>
          </a:prstGeom>
          <a:noFill/>
          <a:ln>
            <a:noFill/>
          </a:ln>
        </p:spPr>
      </p:sp>
      <p:pic>
        <p:nvPicPr>
          <p:cNvPr id="219" name="Google Shape;219;p17"/>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20" name="Google Shape;220;p17"/>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grpSp>
        <p:nvGrpSpPr>
          <p:cNvPr id="221" name="Google Shape;221;p17"/>
          <p:cNvGrpSpPr/>
          <p:nvPr/>
        </p:nvGrpSpPr>
        <p:grpSpPr>
          <a:xfrm>
            <a:off x="2771425" y="334641"/>
            <a:ext cx="366269" cy="366732"/>
            <a:chOff x="-61784125" y="1931250"/>
            <a:chExt cx="316650" cy="317050"/>
          </a:xfrm>
        </p:grpSpPr>
        <p:sp>
          <p:nvSpPr>
            <p:cNvPr id="222" name="Google Shape;222;p17"/>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7"/>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7"/>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7"/>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troductions (8 people) (Light)">
  <p:cSld name="CUSTOM_9">
    <p:spTree>
      <p:nvGrpSpPr>
        <p:cNvPr id="226" name="Shape 226"/>
        <p:cNvGrpSpPr/>
        <p:nvPr/>
      </p:nvGrpSpPr>
      <p:grpSpPr>
        <a:xfrm>
          <a:off x="0" y="0"/>
          <a:ext cx="0" cy="0"/>
          <a:chOff x="0" y="0"/>
          <a:chExt cx="0" cy="0"/>
        </a:xfrm>
      </p:grpSpPr>
      <p:sp>
        <p:nvSpPr>
          <p:cNvPr id="227" name="Google Shape;22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18"/>
          <p:cNvSpPr txBox="1"/>
          <p:nvPr/>
        </p:nvSpPr>
        <p:spPr>
          <a:xfrm>
            <a:off x="305550" y="240950"/>
            <a:ext cx="853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EB Garamond SemiBold"/>
                <a:ea typeface="EB Garamond SemiBold"/>
                <a:cs typeface="EB Garamond SemiBold"/>
                <a:sym typeface="EB Garamond SemiBold"/>
              </a:rPr>
              <a:t>Team Introductions</a:t>
            </a:r>
            <a:endParaRPr sz="2400">
              <a:latin typeface="EB Garamond SemiBold"/>
              <a:ea typeface="EB Garamond SemiBold"/>
              <a:cs typeface="EB Garamond SemiBold"/>
              <a:sym typeface="EB Garamond SemiBold"/>
            </a:endParaRPr>
          </a:p>
        </p:txBody>
      </p:sp>
      <p:sp>
        <p:nvSpPr>
          <p:cNvPr id="229" name="Google Shape;229;p18"/>
          <p:cNvSpPr txBox="1"/>
          <p:nvPr>
            <p:ph idx="1" type="subTitle"/>
          </p:nvPr>
        </p:nvSpPr>
        <p:spPr>
          <a:xfrm>
            <a:off x="527925" y="2147225"/>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30" name="Google Shape;230;p18"/>
          <p:cNvSpPr txBox="1"/>
          <p:nvPr>
            <p:ph idx="2" type="subTitle"/>
          </p:nvPr>
        </p:nvSpPr>
        <p:spPr>
          <a:xfrm>
            <a:off x="527925" y="2388425"/>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1" name="Google Shape;231;p18"/>
          <p:cNvSpPr txBox="1"/>
          <p:nvPr>
            <p:ph idx="3" type="subTitle"/>
          </p:nvPr>
        </p:nvSpPr>
        <p:spPr>
          <a:xfrm>
            <a:off x="5279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32" name="Google Shape;232;p18"/>
          <p:cNvSpPr txBox="1"/>
          <p:nvPr>
            <p:ph idx="4" type="subTitle"/>
          </p:nvPr>
        </p:nvSpPr>
        <p:spPr>
          <a:xfrm>
            <a:off x="5279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3" name="Google Shape;233;p18"/>
          <p:cNvSpPr txBox="1"/>
          <p:nvPr>
            <p:ph idx="5" type="subTitle"/>
          </p:nvPr>
        </p:nvSpPr>
        <p:spPr>
          <a:xfrm>
            <a:off x="26425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34" name="Google Shape;234;p18"/>
          <p:cNvSpPr txBox="1"/>
          <p:nvPr>
            <p:ph idx="6" type="subTitle"/>
          </p:nvPr>
        </p:nvSpPr>
        <p:spPr>
          <a:xfrm>
            <a:off x="26425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5" name="Google Shape;235;p18"/>
          <p:cNvSpPr txBox="1"/>
          <p:nvPr>
            <p:ph idx="7" type="subTitle"/>
          </p:nvPr>
        </p:nvSpPr>
        <p:spPr>
          <a:xfrm>
            <a:off x="47572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36" name="Google Shape;236;p18"/>
          <p:cNvSpPr txBox="1"/>
          <p:nvPr>
            <p:ph idx="8" type="subTitle"/>
          </p:nvPr>
        </p:nvSpPr>
        <p:spPr>
          <a:xfrm>
            <a:off x="47572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7" name="Google Shape;237;p18"/>
          <p:cNvSpPr txBox="1"/>
          <p:nvPr>
            <p:ph idx="9" type="subTitle"/>
          </p:nvPr>
        </p:nvSpPr>
        <p:spPr>
          <a:xfrm>
            <a:off x="68718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38" name="Google Shape;238;p18"/>
          <p:cNvSpPr txBox="1"/>
          <p:nvPr>
            <p:ph idx="13" type="subTitle"/>
          </p:nvPr>
        </p:nvSpPr>
        <p:spPr>
          <a:xfrm>
            <a:off x="68718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9" name="Google Shape;239;p18"/>
          <p:cNvSpPr/>
          <p:nvPr>
            <p:ph idx="14" type="pic"/>
          </p:nvPr>
        </p:nvSpPr>
        <p:spPr>
          <a:xfrm>
            <a:off x="740925" y="829025"/>
            <a:ext cx="1318200" cy="1318200"/>
          </a:xfrm>
          <a:prstGeom prst="ellipse">
            <a:avLst/>
          </a:prstGeom>
          <a:noFill/>
          <a:ln>
            <a:noFill/>
          </a:ln>
        </p:spPr>
      </p:sp>
      <p:sp>
        <p:nvSpPr>
          <p:cNvPr id="240" name="Google Shape;240;p18"/>
          <p:cNvSpPr/>
          <p:nvPr>
            <p:ph idx="15" type="pic"/>
          </p:nvPr>
        </p:nvSpPr>
        <p:spPr>
          <a:xfrm>
            <a:off x="740925" y="2759300"/>
            <a:ext cx="1318200" cy="1318200"/>
          </a:xfrm>
          <a:prstGeom prst="ellipse">
            <a:avLst/>
          </a:prstGeom>
          <a:noFill/>
          <a:ln>
            <a:noFill/>
          </a:ln>
        </p:spPr>
      </p:sp>
      <p:sp>
        <p:nvSpPr>
          <p:cNvPr id="241" name="Google Shape;241;p18"/>
          <p:cNvSpPr/>
          <p:nvPr>
            <p:ph idx="16" type="pic"/>
          </p:nvPr>
        </p:nvSpPr>
        <p:spPr>
          <a:xfrm>
            <a:off x="2855575" y="2768550"/>
            <a:ext cx="1318200" cy="1318200"/>
          </a:xfrm>
          <a:prstGeom prst="ellipse">
            <a:avLst/>
          </a:prstGeom>
          <a:noFill/>
          <a:ln>
            <a:noFill/>
          </a:ln>
        </p:spPr>
      </p:sp>
      <p:sp>
        <p:nvSpPr>
          <p:cNvPr id="242" name="Google Shape;242;p18"/>
          <p:cNvSpPr/>
          <p:nvPr>
            <p:ph idx="17" type="pic"/>
          </p:nvPr>
        </p:nvSpPr>
        <p:spPr>
          <a:xfrm>
            <a:off x="5004913" y="2768550"/>
            <a:ext cx="1318200" cy="1318200"/>
          </a:xfrm>
          <a:prstGeom prst="ellipse">
            <a:avLst/>
          </a:prstGeom>
          <a:noFill/>
          <a:ln>
            <a:noFill/>
          </a:ln>
        </p:spPr>
      </p:sp>
      <p:sp>
        <p:nvSpPr>
          <p:cNvPr id="243" name="Google Shape;243;p18"/>
          <p:cNvSpPr/>
          <p:nvPr>
            <p:ph idx="18" type="pic"/>
          </p:nvPr>
        </p:nvSpPr>
        <p:spPr>
          <a:xfrm>
            <a:off x="7154250" y="2768538"/>
            <a:ext cx="1318200" cy="1318200"/>
          </a:xfrm>
          <a:prstGeom prst="ellipse">
            <a:avLst/>
          </a:prstGeom>
          <a:noFill/>
          <a:ln>
            <a:noFill/>
          </a:ln>
        </p:spPr>
      </p:sp>
      <p:grpSp>
        <p:nvGrpSpPr>
          <p:cNvPr id="244" name="Google Shape;244;p18"/>
          <p:cNvGrpSpPr/>
          <p:nvPr/>
        </p:nvGrpSpPr>
        <p:grpSpPr>
          <a:xfrm>
            <a:off x="2771425" y="334641"/>
            <a:ext cx="366269" cy="366732"/>
            <a:chOff x="-61784125" y="1931250"/>
            <a:chExt cx="316650" cy="317050"/>
          </a:xfrm>
        </p:grpSpPr>
        <p:sp>
          <p:nvSpPr>
            <p:cNvPr id="245" name="Google Shape;245;p18"/>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8"/>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8"/>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8"/>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312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 name="Google Shape;249;p18"/>
          <p:cNvSpPr txBox="1"/>
          <p:nvPr>
            <p:ph idx="19" type="subTitle"/>
          </p:nvPr>
        </p:nvSpPr>
        <p:spPr>
          <a:xfrm>
            <a:off x="2642575" y="2151838"/>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50" name="Google Shape;250;p18"/>
          <p:cNvSpPr txBox="1"/>
          <p:nvPr>
            <p:ph idx="20" type="subTitle"/>
          </p:nvPr>
        </p:nvSpPr>
        <p:spPr>
          <a:xfrm>
            <a:off x="2642575" y="2393038"/>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51" name="Google Shape;251;p18"/>
          <p:cNvSpPr/>
          <p:nvPr>
            <p:ph idx="21" type="pic"/>
          </p:nvPr>
        </p:nvSpPr>
        <p:spPr>
          <a:xfrm>
            <a:off x="2855575" y="833638"/>
            <a:ext cx="1318200" cy="1318200"/>
          </a:xfrm>
          <a:prstGeom prst="ellipse">
            <a:avLst/>
          </a:prstGeom>
          <a:noFill/>
          <a:ln>
            <a:noFill/>
          </a:ln>
        </p:spPr>
      </p:sp>
      <p:sp>
        <p:nvSpPr>
          <p:cNvPr id="252" name="Google Shape;252;p18"/>
          <p:cNvSpPr txBox="1"/>
          <p:nvPr>
            <p:ph idx="22" type="subTitle"/>
          </p:nvPr>
        </p:nvSpPr>
        <p:spPr>
          <a:xfrm>
            <a:off x="4757225" y="2149538"/>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53" name="Google Shape;253;p18"/>
          <p:cNvSpPr txBox="1"/>
          <p:nvPr>
            <p:ph idx="23" type="subTitle"/>
          </p:nvPr>
        </p:nvSpPr>
        <p:spPr>
          <a:xfrm>
            <a:off x="4757225" y="2390738"/>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54" name="Google Shape;254;p18"/>
          <p:cNvSpPr/>
          <p:nvPr>
            <p:ph idx="24" type="pic"/>
          </p:nvPr>
        </p:nvSpPr>
        <p:spPr>
          <a:xfrm>
            <a:off x="4970225" y="831338"/>
            <a:ext cx="1318200" cy="1318200"/>
          </a:xfrm>
          <a:prstGeom prst="ellipse">
            <a:avLst/>
          </a:prstGeom>
          <a:noFill/>
          <a:ln>
            <a:noFill/>
          </a:ln>
        </p:spPr>
      </p:sp>
      <p:sp>
        <p:nvSpPr>
          <p:cNvPr id="255" name="Google Shape;255;p18"/>
          <p:cNvSpPr txBox="1"/>
          <p:nvPr>
            <p:ph idx="25" type="subTitle"/>
          </p:nvPr>
        </p:nvSpPr>
        <p:spPr>
          <a:xfrm>
            <a:off x="6871875" y="21541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20134D"/>
              </a:buClr>
              <a:buSzPts val="1600"/>
              <a:buNone/>
              <a:defRPr b="1" sz="1600">
                <a:solidFill>
                  <a:srgbClr val="20134D"/>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56" name="Google Shape;256;p18"/>
          <p:cNvSpPr txBox="1"/>
          <p:nvPr>
            <p:ph idx="26" type="subTitle"/>
          </p:nvPr>
        </p:nvSpPr>
        <p:spPr>
          <a:xfrm>
            <a:off x="6871875" y="23953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57" name="Google Shape;257;p18"/>
          <p:cNvSpPr/>
          <p:nvPr>
            <p:ph idx="27" type="pic"/>
          </p:nvPr>
        </p:nvSpPr>
        <p:spPr>
          <a:xfrm>
            <a:off x="7084875" y="835950"/>
            <a:ext cx="1318200" cy="13182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troductions (8 people) (Dark)">
  <p:cSld name="CUSTOM_1_1">
    <p:bg>
      <p:bgPr>
        <a:gradFill>
          <a:gsLst>
            <a:gs pos="0">
              <a:srgbClr val="7E7D82"/>
            </a:gs>
            <a:gs pos="100000">
              <a:srgbClr val="373540"/>
            </a:gs>
          </a:gsLst>
          <a:path path="circle">
            <a:fillToRect b="50%" l="50%" r="50%" t="50%"/>
          </a:path>
          <a:tileRect/>
        </a:gradFill>
      </p:bgPr>
    </p:bg>
    <p:spTree>
      <p:nvGrpSpPr>
        <p:cNvPr id="258" name="Shape 258"/>
        <p:cNvGrpSpPr/>
        <p:nvPr/>
      </p:nvGrpSpPr>
      <p:grpSpPr>
        <a:xfrm>
          <a:off x="0" y="0"/>
          <a:ext cx="0" cy="0"/>
          <a:chOff x="0" y="0"/>
          <a:chExt cx="0" cy="0"/>
        </a:xfrm>
      </p:grpSpPr>
      <p:sp>
        <p:nvSpPr>
          <p:cNvPr id="259" name="Google Shape;25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19"/>
          <p:cNvSpPr txBox="1"/>
          <p:nvPr/>
        </p:nvSpPr>
        <p:spPr>
          <a:xfrm>
            <a:off x="305550" y="240950"/>
            <a:ext cx="853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E6E3EF"/>
                </a:solidFill>
                <a:latin typeface="EB Garamond SemiBold"/>
                <a:ea typeface="EB Garamond SemiBold"/>
                <a:cs typeface="EB Garamond SemiBold"/>
                <a:sym typeface="EB Garamond SemiBold"/>
              </a:rPr>
              <a:t>Team Introductions</a:t>
            </a:r>
            <a:endParaRPr sz="2400">
              <a:solidFill>
                <a:srgbClr val="E6E3EF"/>
              </a:solidFill>
              <a:latin typeface="EB Garamond SemiBold"/>
              <a:ea typeface="EB Garamond SemiBold"/>
              <a:cs typeface="EB Garamond SemiBold"/>
              <a:sym typeface="EB Garamond SemiBold"/>
            </a:endParaRPr>
          </a:p>
        </p:txBody>
      </p:sp>
      <p:pic>
        <p:nvPicPr>
          <p:cNvPr id="261" name="Google Shape;261;p19"/>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62" name="Google Shape;262;p19"/>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grpSp>
        <p:nvGrpSpPr>
          <p:cNvPr id="263" name="Google Shape;263;p19"/>
          <p:cNvGrpSpPr/>
          <p:nvPr/>
        </p:nvGrpSpPr>
        <p:grpSpPr>
          <a:xfrm>
            <a:off x="2771425" y="334641"/>
            <a:ext cx="366269" cy="366732"/>
            <a:chOff x="-61784125" y="1931250"/>
            <a:chExt cx="316650" cy="317050"/>
          </a:xfrm>
        </p:grpSpPr>
        <p:sp>
          <p:nvSpPr>
            <p:cNvPr id="264" name="Google Shape;264;p19"/>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9"/>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9"/>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9"/>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 name="Google Shape;268;p19"/>
          <p:cNvSpPr txBox="1"/>
          <p:nvPr>
            <p:ph idx="1" type="subTitle"/>
          </p:nvPr>
        </p:nvSpPr>
        <p:spPr>
          <a:xfrm>
            <a:off x="527925" y="2147225"/>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69" name="Google Shape;269;p19"/>
          <p:cNvSpPr txBox="1"/>
          <p:nvPr>
            <p:ph idx="2" type="subTitle"/>
          </p:nvPr>
        </p:nvSpPr>
        <p:spPr>
          <a:xfrm>
            <a:off x="527925" y="2388425"/>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70" name="Google Shape;270;p19"/>
          <p:cNvSpPr txBox="1"/>
          <p:nvPr>
            <p:ph idx="3" type="subTitle"/>
          </p:nvPr>
        </p:nvSpPr>
        <p:spPr>
          <a:xfrm>
            <a:off x="5279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71" name="Google Shape;271;p19"/>
          <p:cNvSpPr txBox="1"/>
          <p:nvPr>
            <p:ph idx="4" type="subTitle"/>
          </p:nvPr>
        </p:nvSpPr>
        <p:spPr>
          <a:xfrm>
            <a:off x="5279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72" name="Google Shape;272;p19"/>
          <p:cNvSpPr txBox="1"/>
          <p:nvPr>
            <p:ph idx="5" type="subTitle"/>
          </p:nvPr>
        </p:nvSpPr>
        <p:spPr>
          <a:xfrm>
            <a:off x="26425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73" name="Google Shape;273;p19"/>
          <p:cNvSpPr txBox="1"/>
          <p:nvPr>
            <p:ph idx="6" type="subTitle"/>
          </p:nvPr>
        </p:nvSpPr>
        <p:spPr>
          <a:xfrm>
            <a:off x="26425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74" name="Google Shape;274;p19"/>
          <p:cNvSpPr txBox="1"/>
          <p:nvPr>
            <p:ph idx="7" type="subTitle"/>
          </p:nvPr>
        </p:nvSpPr>
        <p:spPr>
          <a:xfrm>
            <a:off x="475722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75" name="Google Shape;275;p19"/>
          <p:cNvSpPr txBox="1"/>
          <p:nvPr>
            <p:ph idx="8" type="subTitle"/>
          </p:nvPr>
        </p:nvSpPr>
        <p:spPr>
          <a:xfrm>
            <a:off x="475722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76" name="Google Shape;276;p19"/>
          <p:cNvSpPr txBox="1"/>
          <p:nvPr>
            <p:ph idx="9" type="subTitle"/>
          </p:nvPr>
        </p:nvSpPr>
        <p:spPr>
          <a:xfrm>
            <a:off x="6871875" y="40877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77" name="Google Shape;277;p19"/>
          <p:cNvSpPr txBox="1"/>
          <p:nvPr>
            <p:ph idx="13" type="subTitle"/>
          </p:nvPr>
        </p:nvSpPr>
        <p:spPr>
          <a:xfrm>
            <a:off x="6871875" y="43289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78" name="Google Shape;278;p19"/>
          <p:cNvSpPr/>
          <p:nvPr>
            <p:ph idx="14" type="pic"/>
          </p:nvPr>
        </p:nvSpPr>
        <p:spPr>
          <a:xfrm>
            <a:off x="740925" y="829025"/>
            <a:ext cx="1318200" cy="1318200"/>
          </a:xfrm>
          <a:prstGeom prst="ellipse">
            <a:avLst/>
          </a:prstGeom>
          <a:noFill/>
          <a:ln>
            <a:noFill/>
          </a:ln>
        </p:spPr>
      </p:sp>
      <p:sp>
        <p:nvSpPr>
          <p:cNvPr id="279" name="Google Shape;279;p19"/>
          <p:cNvSpPr/>
          <p:nvPr>
            <p:ph idx="15" type="pic"/>
          </p:nvPr>
        </p:nvSpPr>
        <p:spPr>
          <a:xfrm>
            <a:off x="740925" y="2759300"/>
            <a:ext cx="1318200" cy="1318200"/>
          </a:xfrm>
          <a:prstGeom prst="ellipse">
            <a:avLst/>
          </a:prstGeom>
          <a:noFill/>
          <a:ln>
            <a:noFill/>
          </a:ln>
        </p:spPr>
      </p:sp>
      <p:sp>
        <p:nvSpPr>
          <p:cNvPr id="280" name="Google Shape;280;p19"/>
          <p:cNvSpPr/>
          <p:nvPr>
            <p:ph idx="16" type="pic"/>
          </p:nvPr>
        </p:nvSpPr>
        <p:spPr>
          <a:xfrm>
            <a:off x="2855575" y="2768550"/>
            <a:ext cx="1318200" cy="1318200"/>
          </a:xfrm>
          <a:prstGeom prst="ellipse">
            <a:avLst/>
          </a:prstGeom>
          <a:noFill/>
          <a:ln>
            <a:noFill/>
          </a:ln>
        </p:spPr>
      </p:sp>
      <p:sp>
        <p:nvSpPr>
          <p:cNvPr id="281" name="Google Shape;281;p19"/>
          <p:cNvSpPr/>
          <p:nvPr>
            <p:ph idx="17" type="pic"/>
          </p:nvPr>
        </p:nvSpPr>
        <p:spPr>
          <a:xfrm>
            <a:off x="5004913" y="2768550"/>
            <a:ext cx="1318200" cy="1318200"/>
          </a:xfrm>
          <a:prstGeom prst="ellipse">
            <a:avLst/>
          </a:prstGeom>
          <a:noFill/>
          <a:ln>
            <a:noFill/>
          </a:ln>
        </p:spPr>
      </p:sp>
      <p:sp>
        <p:nvSpPr>
          <p:cNvPr id="282" name="Google Shape;282;p19"/>
          <p:cNvSpPr/>
          <p:nvPr>
            <p:ph idx="18" type="pic"/>
          </p:nvPr>
        </p:nvSpPr>
        <p:spPr>
          <a:xfrm>
            <a:off x="7154250" y="2768538"/>
            <a:ext cx="1318200" cy="1318200"/>
          </a:xfrm>
          <a:prstGeom prst="ellipse">
            <a:avLst/>
          </a:prstGeom>
          <a:noFill/>
          <a:ln>
            <a:noFill/>
          </a:ln>
        </p:spPr>
      </p:sp>
      <p:sp>
        <p:nvSpPr>
          <p:cNvPr id="283" name="Google Shape;283;p19"/>
          <p:cNvSpPr txBox="1"/>
          <p:nvPr>
            <p:ph idx="19" type="subTitle"/>
          </p:nvPr>
        </p:nvSpPr>
        <p:spPr>
          <a:xfrm>
            <a:off x="2642575" y="2151838"/>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84" name="Google Shape;284;p19"/>
          <p:cNvSpPr txBox="1"/>
          <p:nvPr>
            <p:ph idx="20" type="subTitle"/>
          </p:nvPr>
        </p:nvSpPr>
        <p:spPr>
          <a:xfrm>
            <a:off x="2642575" y="2393038"/>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85" name="Google Shape;285;p19"/>
          <p:cNvSpPr/>
          <p:nvPr>
            <p:ph idx="21" type="pic"/>
          </p:nvPr>
        </p:nvSpPr>
        <p:spPr>
          <a:xfrm>
            <a:off x="2855575" y="833638"/>
            <a:ext cx="1318200" cy="1318200"/>
          </a:xfrm>
          <a:prstGeom prst="ellipse">
            <a:avLst/>
          </a:prstGeom>
          <a:noFill/>
          <a:ln>
            <a:noFill/>
          </a:ln>
        </p:spPr>
      </p:sp>
      <p:sp>
        <p:nvSpPr>
          <p:cNvPr id="286" name="Google Shape;286;p19"/>
          <p:cNvSpPr txBox="1"/>
          <p:nvPr>
            <p:ph idx="22" type="subTitle"/>
          </p:nvPr>
        </p:nvSpPr>
        <p:spPr>
          <a:xfrm>
            <a:off x="4757225" y="2149538"/>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87" name="Google Shape;287;p19"/>
          <p:cNvSpPr txBox="1"/>
          <p:nvPr>
            <p:ph idx="23" type="subTitle"/>
          </p:nvPr>
        </p:nvSpPr>
        <p:spPr>
          <a:xfrm>
            <a:off x="4757225" y="2390738"/>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88" name="Google Shape;288;p19"/>
          <p:cNvSpPr/>
          <p:nvPr>
            <p:ph idx="24" type="pic"/>
          </p:nvPr>
        </p:nvSpPr>
        <p:spPr>
          <a:xfrm>
            <a:off x="4970225" y="831338"/>
            <a:ext cx="1318200" cy="1318200"/>
          </a:xfrm>
          <a:prstGeom prst="ellipse">
            <a:avLst/>
          </a:prstGeom>
          <a:noFill/>
          <a:ln>
            <a:noFill/>
          </a:ln>
        </p:spPr>
      </p:sp>
      <p:sp>
        <p:nvSpPr>
          <p:cNvPr id="289" name="Google Shape;289;p19"/>
          <p:cNvSpPr txBox="1"/>
          <p:nvPr>
            <p:ph idx="25" type="subTitle"/>
          </p:nvPr>
        </p:nvSpPr>
        <p:spPr>
          <a:xfrm>
            <a:off x="6871875" y="2154150"/>
            <a:ext cx="1744200" cy="39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1600"/>
              <a:buNone/>
              <a:defRPr b="1" sz="1600">
                <a:solidFill>
                  <a:schemeClr val="lt2"/>
                </a:solidFill>
              </a:defRPr>
            </a:lvl1pPr>
            <a:lvl2pPr lvl="1" rtl="0">
              <a:spcBef>
                <a:spcPts val="0"/>
              </a:spcBef>
              <a:spcAft>
                <a:spcPts val="0"/>
              </a:spcAft>
              <a:buClr>
                <a:schemeClr val="lt2"/>
              </a:buClr>
              <a:buSzPts val="1600"/>
              <a:buNone/>
              <a:defRPr sz="1600">
                <a:solidFill>
                  <a:schemeClr val="lt2"/>
                </a:solidFill>
              </a:defRPr>
            </a:lvl2pPr>
            <a:lvl3pPr lvl="2" rtl="0">
              <a:spcBef>
                <a:spcPts val="0"/>
              </a:spcBef>
              <a:spcAft>
                <a:spcPts val="0"/>
              </a:spcAft>
              <a:buClr>
                <a:schemeClr val="lt2"/>
              </a:buClr>
              <a:buSzPts val="1600"/>
              <a:buNone/>
              <a:defRPr sz="1600">
                <a:solidFill>
                  <a:schemeClr val="lt2"/>
                </a:solidFill>
              </a:defRPr>
            </a:lvl3pPr>
            <a:lvl4pPr lvl="3" rtl="0">
              <a:spcBef>
                <a:spcPts val="0"/>
              </a:spcBef>
              <a:spcAft>
                <a:spcPts val="0"/>
              </a:spcAft>
              <a:buClr>
                <a:schemeClr val="lt2"/>
              </a:buClr>
              <a:buSzPts val="1600"/>
              <a:buNone/>
              <a:defRPr sz="1600">
                <a:solidFill>
                  <a:schemeClr val="lt2"/>
                </a:solidFill>
              </a:defRPr>
            </a:lvl4pPr>
            <a:lvl5pPr lvl="4" rtl="0">
              <a:spcBef>
                <a:spcPts val="0"/>
              </a:spcBef>
              <a:spcAft>
                <a:spcPts val="0"/>
              </a:spcAft>
              <a:buClr>
                <a:schemeClr val="lt2"/>
              </a:buClr>
              <a:buSzPts val="1600"/>
              <a:buNone/>
              <a:defRPr sz="1600">
                <a:solidFill>
                  <a:schemeClr val="lt2"/>
                </a:solidFill>
              </a:defRPr>
            </a:lvl5pPr>
            <a:lvl6pPr lvl="5" rtl="0">
              <a:spcBef>
                <a:spcPts val="0"/>
              </a:spcBef>
              <a:spcAft>
                <a:spcPts val="0"/>
              </a:spcAft>
              <a:buClr>
                <a:schemeClr val="lt2"/>
              </a:buClr>
              <a:buSzPts val="1600"/>
              <a:buNone/>
              <a:defRPr sz="1600">
                <a:solidFill>
                  <a:schemeClr val="lt2"/>
                </a:solidFill>
              </a:defRPr>
            </a:lvl6pPr>
            <a:lvl7pPr lvl="6" rtl="0">
              <a:spcBef>
                <a:spcPts val="0"/>
              </a:spcBef>
              <a:spcAft>
                <a:spcPts val="0"/>
              </a:spcAft>
              <a:buClr>
                <a:schemeClr val="lt2"/>
              </a:buClr>
              <a:buSzPts val="1600"/>
              <a:buNone/>
              <a:defRPr sz="1600">
                <a:solidFill>
                  <a:schemeClr val="lt2"/>
                </a:solidFill>
              </a:defRPr>
            </a:lvl7pPr>
            <a:lvl8pPr lvl="7" rtl="0">
              <a:spcBef>
                <a:spcPts val="0"/>
              </a:spcBef>
              <a:spcAft>
                <a:spcPts val="0"/>
              </a:spcAft>
              <a:buClr>
                <a:schemeClr val="lt2"/>
              </a:buClr>
              <a:buSzPts val="1600"/>
              <a:buNone/>
              <a:defRPr sz="1600">
                <a:solidFill>
                  <a:schemeClr val="lt2"/>
                </a:solidFill>
              </a:defRPr>
            </a:lvl8pPr>
            <a:lvl9pPr lvl="8" rtl="0">
              <a:spcBef>
                <a:spcPts val="0"/>
              </a:spcBef>
              <a:spcAft>
                <a:spcPts val="0"/>
              </a:spcAft>
              <a:buClr>
                <a:schemeClr val="lt2"/>
              </a:buClr>
              <a:buSzPts val="1600"/>
              <a:buNone/>
              <a:defRPr sz="1600">
                <a:solidFill>
                  <a:schemeClr val="lt2"/>
                </a:solidFill>
              </a:defRPr>
            </a:lvl9pPr>
          </a:lstStyle>
          <a:p/>
        </p:txBody>
      </p:sp>
      <p:sp>
        <p:nvSpPr>
          <p:cNvPr id="290" name="Google Shape;290;p19"/>
          <p:cNvSpPr txBox="1"/>
          <p:nvPr>
            <p:ph idx="26" type="subTitle"/>
          </p:nvPr>
        </p:nvSpPr>
        <p:spPr>
          <a:xfrm>
            <a:off x="6871875" y="2395350"/>
            <a:ext cx="1744200" cy="336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
        <p:nvSpPr>
          <p:cNvPr id="291" name="Google Shape;291;p19"/>
          <p:cNvSpPr/>
          <p:nvPr>
            <p:ph idx="27" type="pic"/>
          </p:nvPr>
        </p:nvSpPr>
        <p:spPr>
          <a:xfrm>
            <a:off x="7084875" y="835950"/>
            <a:ext cx="1318200" cy="13182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Light)">
  <p:cSld name="SECTION_HEADER_1">
    <p:spTree>
      <p:nvGrpSpPr>
        <p:cNvPr id="292" name="Shape 292"/>
        <p:cNvGrpSpPr/>
        <p:nvPr/>
      </p:nvGrpSpPr>
      <p:grpSpPr>
        <a:xfrm>
          <a:off x="0" y="0"/>
          <a:ext cx="0" cy="0"/>
          <a:chOff x="0" y="0"/>
          <a:chExt cx="0" cy="0"/>
        </a:xfrm>
      </p:grpSpPr>
      <p:sp>
        <p:nvSpPr>
          <p:cNvPr id="293" name="Google Shape;293;p20"/>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txBox="1"/>
          <p:nvPr>
            <p:ph type="title"/>
          </p:nvPr>
        </p:nvSpPr>
        <p:spPr>
          <a:xfrm>
            <a:off x="292650" y="272543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295" name="Google Shape;29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6" name="Google Shape;296;p20"/>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297" name="Google Shape;297;p20"/>
          <p:cNvSpPr txBox="1"/>
          <p:nvPr>
            <p:ph idx="2"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grpSp>
        <p:nvGrpSpPr>
          <p:cNvPr id="298" name="Google Shape;298;p20"/>
          <p:cNvGrpSpPr/>
          <p:nvPr/>
        </p:nvGrpSpPr>
        <p:grpSpPr>
          <a:xfrm>
            <a:off x="733087" y="2399187"/>
            <a:ext cx="7639734" cy="282921"/>
            <a:chOff x="1464850" y="436376"/>
            <a:chExt cx="6001362" cy="222300"/>
          </a:xfrm>
        </p:grpSpPr>
        <p:sp>
          <p:nvSpPr>
            <p:cNvPr id="299" name="Google Shape;299;p20"/>
            <p:cNvSpPr/>
            <p:nvPr/>
          </p:nvSpPr>
          <p:spPr>
            <a:xfrm>
              <a:off x="1464850"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0"/>
            <p:cNvSpPr/>
            <p:nvPr/>
          </p:nvSpPr>
          <p:spPr>
            <a:xfrm>
              <a:off x="4410215"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0"/>
            <p:cNvSpPr/>
            <p:nvPr/>
          </p:nvSpPr>
          <p:spPr>
            <a:xfrm>
              <a:off x="7243912"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0"/>
            <p:cNvSpPr/>
            <p:nvPr/>
          </p:nvSpPr>
          <p:spPr>
            <a:xfrm>
              <a:off x="2920366"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0"/>
            <p:cNvSpPr/>
            <p:nvPr/>
          </p:nvSpPr>
          <p:spPr>
            <a:xfrm>
              <a:off x="5831847" y="436376"/>
              <a:ext cx="222300" cy="222300"/>
            </a:xfrm>
            <a:prstGeom prst="diamond">
              <a:avLst/>
            </a:prstGeom>
            <a:noFill/>
            <a:ln cap="flat" cmpd="sng" w="9525">
              <a:solidFill>
                <a:srgbClr val="373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4" name="Google Shape;304;p20"/>
            <p:cNvCxnSpPr/>
            <p:nvPr/>
          </p:nvCxnSpPr>
          <p:spPr>
            <a:xfrm>
              <a:off x="1798637" y="547513"/>
              <a:ext cx="988200" cy="0"/>
            </a:xfrm>
            <a:prstGeom prst="straightConnector1">
              <a:avLst/>
            </a:prstGeom>
            <a:noFill/>
            <a:ln cap="flat" cmpd="sng" w="9525">
              <a:solidFill>
                <a:srgbClr val="373540"/>
              </a:solidFill>
              <a:prstDash val="solid"/>
              <a:round/>
              <a:headEnd len="sm" w="sm" type="none"/>
              <a:tailEnd len="sm" w="sm" type="none"/>
            </a:ln>
          </p:spPr>
        </p:cxnSp>
        <p:cxnSp>
          <p:nvCxnSpPr>
            <p:cNvPr id="305" name="Google Shape;305;p20"/>
            <p:cNvCxnSpPr/>
            <p:nvPr/>
          </p:nvCxnSpPr>
          <p:spPr>
            <a:xfrm>
              <a:off x="3276248" y="547513"/>
              <a:ext cx="988200" cy="0"/>
            </a:xfrm>
            <a:prstGeom prst="straightConnector1">
              <a:avLst/>
            </a:prstGeom>
            <a:noFill/>
            <a:ln cap="flat" cmpd="sng" w="9525">
              <a:solidFill>
                <a:srgbClr val="373540"/>
              </a:solidFill>
              <a:prstDash val="solid"/>
              <a:round/>
              <a:headEnd len="sm" w="sm" type="none"/>
              <a:tailEnd len="sm" w="sm" type="none"/>
            </a:ln>
          </p:spPr>
        </p:cxnSp>
        <p:cxnSp>
          <p:nvCxnSpPr>
            <p:cNvPr id="306" name="Google Shape;306;p20"/>
            <p:cNvCxnSpPr/>
            <p:nvPr/>
          </p:nvCxnSpPr>
          <p:spPr>
            <a:xfrm>
              <a:off x="4753898" y="547513"/>
              <a:ext cx="988200" cy="0"/>
            </a:xfrm>
            <a:prstGeom prst="straightConnector1">
              <a:avLst/>
            </a:prstGeom>
            <a:noFill/>
            <a:ln cap="flat" cmpd="sng" w="9525">
              <a:solidFill>
                <a:srgbClr val="373540"/>
              </a:solidFill>
              <a:prstDash val="solid"/>
              <a:round/>
              <a:headEnd len="sm" w="sm" type="none"/>
              <a:tailEnd len="sm" w="sm" type="none"/>
            </a:ln>
          </p:spPr>
        </p:cxnSp>
        <p:cxnSp>
          <p:nvCxnSpPr>
            <p:cNvPr id="307" name="Google Shape;307;p20"/>
            <p:cNvCxnSpPr/>
            <p:nvPr/>
          </p:nvCxnSpPr>
          <p:spPr>
            <a:xfrm>
              <a:off x="6143961" y="547513"/>
              <a:ext cx="988200" cy="0"/>
            </a:xfrm>
            <a:prstGeom prst="straightConnector1">
              <a:avLst/>
            </a:prstGeom>
            <a:noFill/>
            <a:ln cap="flat" cmpd="sng" w="9525">
              <a:solidFill>
                <a:srgbClr val="373540"/>
              </a:solidFill>
              <a:prstDash val="solid"/>
              <a:round/>
              <a:headEnd len="sm" w="sm" type="none"/>
              <a:tailEnd len="sm" w="sm" type="none"/>
            </a:ln>
          </p:spPr>
        </p:cxnSp>
      </p:grpSp>
      <p:sp>
        <p:nvSpPr>
          <p:cNvPr id="308" name="Google Shape;308;p20"/>
          <p:cNvSpPr txBox="1"/>
          <p:nvPr>
            <p:ph idx="3" type="title"/>
          </p:nvPr>
        </p:nvSpPr>
        <p:spPr>
          <a:xfrm>
            <a:off x="1654800" y="1887263"/>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309" name="Google Shape;309;p20"/>
          <p:cNvSpPr txBox="1"/>
          <p:nvPr>
            <p:ph idx="4" type="title"/>
          </p:nvPr>
        </p:nvSpPr>
        <p:spPr>
          <a:xfrm>
            <a:off x="5312400" y="1887263"/>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310" name="Google Shape;310;p20"/>
          <p:cNvSpPr txBox="1"/>
          <p:nvPr>
            <p:ph idx="5" type="title"/>
          </p:nvPr>
        </p:nvSpPr>
        <p:spPr>
          <a:xfrm>
            <a:off x="6791400" y="272543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311" name="Google Shape;311;p20"/>
          <p:cNvSpPr txBox="1"/>
          <p:nvPr>
            <p:ph idx="6" type="title"/>
          </p:nvPr>
        </p:nvSpPr>
        <p:spPr>
          <a:xfrm>
            <a:off x="292650" y="32062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12" name="Google Shape;312;p20"/>
          <p:cNvSpPr txBox="1"/>
          <p:nvPr>
            <p:ph idx="7" type="title"/>
          </p:nvPr>
        </p:nvSpPr>
        <p:spPr>
          <a:xfrm>
            <a:off x="1654800" y="1033259"/>
            <a:ext cx="2117100" cy="841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13" name="Google Shape;313;p20"/>
          <p:cNvSpPr txBox="1"/>
          <p:nvPr>
            <p:ph idx="8" type="title"/>
          </p:nvPr>
        </p:nvSpPr>
        <p:spPr>
          <a:xfrm>
            <a:off x="6791400" y="320628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14" name="Google Shape;314;p20"/>
          <p:cNvSpPr txBox="1"/>
          <p:nvPr>
            <p:ph idx="9" type="title"/>
          </p:nvPr>
        </p:nvSpPr>
        <p:spPr>
          <a:xfrm>
            <a:off x="5312400" y="1033259"/>
            <a:ext cx="2117100" cy="841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15" name="Google Shape;315;p20"/>
          <p:cNvSpPr/>
          <p:nvPr/>
        </p:nvSpPr>
        <p:spPr>
          <a:xfrm>
            <a:off x="363009" y="232847"/>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4B4A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0"/>
          <p:cNvSpPr txBox="1"/>
          <p:nvPr>
            <p:ph idx="13" type="title"/>
          </p:nvPr>
        </p:nvSpPr>
        <p:spPr>
          <a:xfrm>
            <a:off x="3542025" y="272538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0134D"/>
              </a:buClr>
              <a:buSzPts val="1600"/>
              <a:buNone/>
              <a:defRPr sz="1600">
                <a:solidFill>
                  <a:srgbClr val="20134D"/>
                </a:solidFill>
              </a:defRPr>
            </a:lvl1pPr>
            <a:lvl2pPr lvl="1" rtl="0" algn="ctr">
              <a:spcBef>
                <a:spcPts val="0"/>
              </a:spcBef>
              <a:spcAft>
                <a:spcPts val="0"/>
              </a:spcAft>
              <a:buClr>
                <a:srgbClr val="20134D"/>
              </a:buClr>
              <a:buSzPts val="3600"/>
              <a:buNone/>
              <a:defRPr sz="3600">
                <a:solidFill>
                  <a:srgbClr val="20134D"/>
                </a:solidFill>
              </a:defRPr>
            </a:lvl2pPr>
            <a:lvl3pPr lvl="2" rtl="0" algn="ctr">
              <a:spcBef>
                <a:spcPts val="0"/>
              </a:spcBef>
              <a:spcAft>
                <a:spcPts val="0"/>
              </a:spcAft>
              <a:buClr>
                <a:srgbClr val="20134D"/>
              </a:buClr>
              <a:buSzPts val="3600"/>
              <a:buNone/>
              <a:defRPr sz="3600">
                <a:solidFill>
                  <a:srgbClr val="20134D"/>
                </a:solidFill>
              </a:defRPr>
            </a:lvl3pPr>
            <a:lvl4pPr lvl="3" rtl="0" algn="ctr">
              <a:spcBef>
                <a:spcPts val="0"/>
              </a:spcBef>
              <a:spcAft>
                <a:spcPts val="0"/>
              </a:spcAft>
              <a:buClr>
                <a:srgbClr val="20134D"/>
              </a:buClr>
              <a:buSzPts val="3600"/>
              <a:buNone/>
              <a:defRPr sz="3600">
                <a:solidFill>
                  <a:srgbClr val="20134D"/>
                </a:solidFill>
              </a:defRPr>
            </a:lvl4pPr>
            <a:lvl5pPr lvl="4" rtl="0" algn="ctr">
              <a:spcBef>
                <a:spcPts val="0"/>
              </a:spcBef>
              <a:spcAft>
                <a:spcPts val="0"/>
              </a:spcAft>
              <a:buClr>
                <a:srgbClr val="20134D"/>
              </a:buClr>
              <a:buSzPts val="3600"/>
              <a:buNone/>
              <a:defRPr sz="3600">
                <a:solidFill>
                  <a:srgbClr val="20134D"/>
                </a:solidFill>
              </a:defRPr>
            </a:lvl5pPr>
            <a:lvl6pPr lvl="5" rtl="0" algn="ctr">
              <a:spcBef>
                <a:spcPts val="0"/>
              </a:spcBef>
              <a:spcAft>
                <a:spcPts val="0"/>
              </a:spcAft>
              <a:buClr>
                <a:srgbClr val="20134D"/>
              </a:buClr>
              <a:buSzPts val="3600"/>
              <a:buNone/>
              <a:defRPr sz="3600">
                <a:solidFill>
                  <a:srgbClr val="20134D"/>
                </a:solidFill>
              </a:defRPr>
            </a:lvl6pPr>
            <a:lvl7pPr lvl="6" rtl="0" algn="ctr">
              <a:spcBef>
                <a:spcPts val="0"/>
              </a:spcBef>
              <a:spcAft>
                <a:spcPts val="0"/>
              </a:spcAft>
              <a:buClr>
                <a:srgbClr val="20134D"/>
              </a:buClr>
              <a:buSzPts val="3600"/>
              <a:buNone/>
              <a:defRPr sz="3600">
                <a:solidFill>
                  <a:srgbClr val="20134D"/>
                </a:solidFill>
              </a:defRPr>
            </a:lvl7pPr>
            <a:lvl8pPr lvl="7" rtl="0" algn="ctr">
              <a:spcBef>
                <a:spcPts val="0"/>
              </a:spcBef>
              <a:spcAft>
                <a:spcPts val="0"/>
              </a:spcAft>
              <a:buClr>
                <a:srgbClr val="20134D"/>
              </a:buClr>
              <a:buSzPts val="3600"/>
              <a:buNone/>
              <a:defRPr sz="3600">
                <a:solidFill>
                  <a:srgbClr val="20134D"/>
                </a:solidFill>
              </a:defRPr>
            </a:lvl8pPr>
            <a:lvl9pPr lvl="8" rtl="0" algn="ctr">
              <a:spcBef>
                <a:spcPts val="0"/>
              </a:spcBef>
              <a:spcAft>
                <a:spcPts val="0"/>
              </a:spcAft>
              <a:buClr>
                <a:srgbClr val="20134D"/>
              </a:buClr>
              <a:buSzPts val="3600"/>
              <a:buNone/>
              <a:defRPr sz="3600">
                <a:solidFill>
                  <a:srgbClr val="20134D"/>
                </a:solidFill>
              </a:defRPr>
            </a:lvl9pPr>
          </a:lstStyle>
          <a:p/>
        </p:txBody>
      </p:sp>
      <p:sp>
        <p:nvSpPr>
          <p:cNvPr id="317" name="Google Shape;317;p20"/>
          <p:cNvSpPr txBox="1"/>
          <p:nvPr>
            <p:ph idx="14" type="title"/>
          </p:nvPr>
        </p:nvSpPr>
        <p:spPr>
          <a:xfrm>
            <a:off x="3542025" y="32062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TITLE_1_2_2">
    <p:bg>
      <p:bgPr>
        <a:gradFill>
          <a:gsLst>
            <a:gs pos="0">
              <a:srgbClr val="FFFFFF"/>
            </a:gs>
            <a:gs pos="100000">
              <a:srgbClr val="E6E3EF"/>
            </a:gs>
          </a:gsLst>
          <a:lin ang="5400012" scaled="0"/>
        </a:gradFill>
      </p:bgPr>
    </p:bg>
    <p:spTree>
      <p:nvGrpSpPr>
        <p:cNvPr id="47" name="Shape 47"/>
        <p:cNvGrpSpPr/>
        <p:nvPr/>
      </p:nvGrpSpPr>
      <p:grpSpPr>
        <a:xfrm>
          <a:off x="0" y="0"/>
          <a:ext cx="0" cy="0"/>
          <a:chOff x="0" y="0"/>
          <a:chExt cx="0" cy="0"/>
        </a:xfrm>
      </p:grpSpPr>
      <p:sp>
        <p:nvSpPr>
          <p:cNvPr id="48" name="Google Shape;48;p3"/>
          <p:cNvSpPr txBox="1"/>
          <p:nvPr>
            <p:ph type="ctrTitle"/>
          </p:nvPr>
        </p:nvSpPr>
        <p:spPr>
          <a:xfrm>
            <a:off x="3276603" y="420725"/>
            <a:ext cx="5555700" cy="20526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4000"/>
              <a:buNone/>
              <a:defRPr sz="40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49" name="Google Shape;49;p3"/>
          <p:cNvSpPr txBox="1"/>
          <p:nvPr>
            <p:ph idx="1" type="subTitle"/>
          </p:nvPr>
        </p:nvSpPr>
        <p:spPr>
          <a:xfrm>
            <a:off x="3543300" y="256742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dk1"/>
              </a:buClr>
              <a:buSzPts val="2800"/>
              <a:buFont typeface="Helvetica Neue Light"/>
              <a:buNone/>
              <a:defRPr sz="2800">
                <a:solidFill>
                  <a:schemeClr val="dk1"/>
                </a:solidFill>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 name="Google Shape;5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3"/>
          <p:cNvPicPr preferRelativeResize="0"/>
          <p:nvPr/>
        </p:nvPicPr>
        <p:blipFill>
          <a:blip r:embed="rId2">
            <a:alphaModFix amt="40000"/>
          </a:blip>
          <a:stretch>
            <a:fillRect/>
          </a:stretch>
        </p:blipFill>
        <p:spPr>
          <a:xfrm>
            <a:off x="-949700" y="-1189125"/>
            <a:ext cx="7236198" cy="7521752"/>
          </a:xfrm>
          <a:prstGeom prst="rect">
            <a:avLst/>
          </a:prstGeom>
          <a:noFill/>
          <a:ln>
            <a:noFill/>
          </a:ln>
        </p:spPr>
      </p:pic>
      <p:sp>
        <p:nvSpPr>
          <p:cNvPr id="52" name="Google Shape;52;p3"/>
          <p:cNvSpPr txBox="1"/>
          <p:nvPr>
            <p:ph idx="2" type="subTitle"/>
          </p:nvPr>
        </p:nvSpPr>
        <p:spPr>
          <a:xfrm>
            <a:off x="3543300" y="317197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pic>
        <p:nvPicPr>
          <p:cNvPr id="53" name="Google Shape;53;p3"/>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54" name="Google Shape;54;p3"/>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Light) 2">
  <p:cSld name="SECTION_HEADER_1_3">
    <p:spTree>
      <p:nvGrpSpPr>
        <p:cNvPr id="318" name="Shape 318"/>
        <p:cNvGrpSpPr/>
        <p:nvPr/>
      </p:nvGrpSpPr>
      <p:grpSpPr>
        <a:xfrm>
          <a:off x="0" y="0"/>
          <a:ext cx="0" cy="0"/>
          <a:chOff x="0" y="0"/>
          <a:chExt cx="0" cy="0"/>
        </a:xfrm>
      </p:grpSpPr>
      <p:sp>
        <p:nvSpPr>
          <p:cNvPr id="319" name="Google Shape;319;p21"/>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1" name="Google Shape;321;p21"/>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22" name="Google Shape;322;p21"/>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323" name="Google Shape;323;p21"/>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324" name="Google Shape;324;p21"/>
          <p:cNvSpPr txBox="1"/>
          <p:nvPr>
            <p:ph idx="2" type="title"/>
          </p:nvPr>
        </p:nvSpPr>
        <p:spPr>
          <a:xfrm>
            <a:off x="5349775" y="1536188"/>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325" name="Google Shape;325;p21"/>
          <p:cNvSpPr txBox="1"/>
          <p:nvPr>
            <p:ph idx="3" type="title"/>
          </p:nvPr>
        </p:nvSpPr>
        <p:spPr>
          <a:xfrm>
            <a:off x="5349775" y="20170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326" name="Google Shape;326;p21"/>
          <p:cNvGrpSpPr/>
          <p:nvPr/>
        </p:nvGrpSpPr>
        <p:grpSpPr>
          <a:xfrm rot="5400000">
            <a:off x="2914457" y="2039368"/>
            <a:ext cx="3315091" cy="1377134"/>
            <a:chOff x="6796238" y="3158297"/>
            <a:chExt cx="1630319" cy="677257"/>
          </a:xfrm>
        </p:grpSpPr>
        <p:cxnSp>
          <p:nvCxnSpPr>
            <p:cNvPr id="327" name="Google Shape;327;p21"/>
            <p:cNvCxnSpPr/>
            <p:nvPr/>
          </p:nvCxnSpPr>
          <p:spPr>
            <a:xfrm>
              <a:off x="7012244"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28" name="Google Shape;328;p21"/>
            <p:cNvCxnSpPr/>
            <p:nvPr/>
          </p:nvCxnSpPr>
          <p:spPr>
            <a:xfrm>
              <a:off x="7810957"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29" name="Google Shape;329;p21"/>
            <p:cNvCxnSpPr/>
            <p:nvPr/>
          </p:nvCxnSpPr>
          <p:spPr>
            <a:xfrm rot="10800000">
              <a:off x="8196652" y="3170826"/>
              <a:ext cx="0" cy="169800"/>
            </a:xfrm>
            <a:prstGeom prst="straightConnector1">
              <a:avLst/>
            </a:prstGeom>
            <a:noFill/>
            <a:ln cap="flat" cmpd="sng" w="9525">
              <a:solidFill>
                <a:srgbClr val="A5B7C6"/>
              </a:solidFill>
              <a:prstDash val="solid"/>
              <a:round/>
              <a:headEnd len="sm" w="sm" type="none"/>
              <a:tailEnd len="med" w="med" type="diamond"/>
            </a:ln>
          </p:spPr>
        </p:cxnSp>
        <p:cxnSp>
          <p:nvCxnSpPr>
            <p:cNvPr id="330" name="Google Shape;330;p21"/>
            <p:cNvCxnSpPr/>
            <p:nvPr/>
          </p:nvCxnSpPr>
          <p:spPr>
            <a:xfrm rot="10800000">
              <a:off x="7411601" y="3158297"/>
              <a:ext cx="0" cy="170700"/>
            </a:xfrm>
            <a:prstGeom prst="straightConnector1">
              <a:avLst/>
            </a:prstGeom>
            <a:noFill/>
            <a:ln cap="flat" cmpd="sng" w="9525">
              <a:solidFill>
                <a:srgbClr val="A5B7C6"/>
              </a:solidFill>
              <a:prstDash val="solid"/>
              <a:round/>
              <a:headEnd len="sm" w="sm" type="none"/>
              <a:tailEnd len="med" w="med" type="diamond"/>
            </a:ln>
          </p:spPr>
        </p:cxnSp>
        <p:grpSp>
          <p:nvGrpSpPr>
            <p:cNvPr id="331" name="Google Shape;331;p21"/>
            <p:cNvGrpSpPr/>
            <p:nvPr/>
          </p:nvGrpSpPr>
          <p:grpSpPr>
            <a:xfrm>
              <a:off x="6796238" y="3311904"/>
              <a:ext cx="1630319" cy="377697"/>
              <a:chOff x="6796238" y="3311904"/>
              <a:chExt cx="1630319" cy="377697"/>
            </a:xfrm>
          </p:grpSpPr>
          <p:sp>
            <p:nvSpPr>
              <p:cNvPr id="332" name="Google Shape;332;p21"/>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1"/>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1"/>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35" name="Google Shape;335;p21"/>
          <p:cNvSpPr txBox="1"/>
          <p:nvPr>
            <p:ph idx="4" type="title"/>
          </p:nvPr>
        </p:nvSpPr>
        <p:spPr>
          <a:xfrm>
            <a:off x="5349775" y="3099700"/>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336" name="Google Shape;336;p21"/>
          <p:cNvSpPr txBox="1"/>
          <p:nvPr>
            <p:ph idx="5" type="title"/>
          </p:nvPr>
        </p:nvSpPr>
        <p:spPr>
          <a:xfrm>
            <a:off x="5349775" y="3580547"/>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337" name="Google Shape;337;p21"/>
          <p:cNvSpPr txBox="1"/>
          <p:nvPr>
            <p:ph idx="6" type="title"/>
          </p:nvPr>
        </p:nvSpPr>
        <p:spPr>
          <a:xfrm>
            <a:off x="1677125" y="1128663"/>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338" name="Google Shape;338;p21"/>
          <p:cNvSpPr txBox="1"/>
          <p:nvPr>
            <p:ph idx="7" type="title"/>
          </p:nvPr>
        </p:nvSpPr>
        <p:spPr>
          <a:xfrm>
            <a:off x="1677125" y="1609510"/>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lgn="r">
              <a:spcBef>
                <a:spcPts val="0"/>
              </a:spcBef>
              <a:spcAft>
                <a:spcPts val="0"/>
              </a:spcAft>
              <a:buClr>
                <a:srgbClr val="0E2A47"/>
              </a:buClr>
              <a:buSzPts val="1200"/>
              <a:buNone/>
              <a:defRPr sz="1200">
                <a:solidFill>
                  <a:srgbClr val="0E2A47"/>
                </a:solidFill>
              </a:defRPr>
            </a:lvl2pPr>
            <a:lvl3pPr lvl="2" rtl="0" algn="r">
              <a:spcBef>
                <a:spcPts val="0"/>
              </a:spcBef>
              <a:spcAft>
                <a:spcPts val="0"/>
              </a:spcAft>
              <a:buClr>
                <a:srgbClr val="0E2A47"/>
              </a:buClr>
              <a:buSzPts val="1200"/>
              <a:buNone/>
              <a:defRPr sz="1200">
                <a:solidFill>
                  <a:srgbClr val="0E2A47"/>
                </a:solidFill>
              </a:defRPr>
            </a:lvl3pPr>
            <a:lvl4pPr lvl="3" rtl="0" algn="r">
              <a:spcBef>
                <a:spcPts val="0"/>
              </a:spcBef>
              <a:spcAft>
                <a:spcPts val="0"/>
              </a:spcAft>
              <a:buClr>
                <a:srgbClr val="0E2A47"/>
              </a:buClr>
              <a:buSzPts val="1200"/>
              <a:buNone/>
              <a:defRPr sz="1200">
                <a:solidFill>
                  <a:srgbClr val="0E2A47"/>
                </a:solidFill>
              </a:defRPr>
            </a:lvl4pPr>
            <a:lvl5pPr lvl="4" rtl="0" algn="r">
              <a:spcBef>
                <a:spcPts val="0"/>
              </a:spcBef>
              <a:spcAft>
                <a:spcPts val="0"/>
              </a:spcAft>
              <a:buClr>
                <a:srgbClr val="0E2A47"/>
              </a:buClr>
              <a:buSzPts val="1200"/>
              <a:buNone/>
              <a:defRPr sz="1200">
                <a:solidFill>
                  <a:srgbClr val="0E2A47"/>
                </a:solidFill>
              </a:defRPr>
            </a:lvl5pPr>
            <a:lvl6pPr lvl="5" rtl="0" algn="r">
              <a:spcBef>
                <a:spcPts val="0"/>
              </a:spcBef>
              <a:spcAft>
                <a:spcPts val="0"/>
              </a:spcAft>
              <a:buClr>
                <a:srgbClr val="0E2A47"/>
              </a:buClr>
              <a:buSzPts val="1200"/>
              <a:buNone/>
              <a:defRPr sz="1200">
                <a:solidFill>
                  <a:srgbClr val="0E2A47"/>
                </a:solidFill>
              </a:defRPr>
            </a:lvl6pPr>
            <a:lvl7pPr lvl="6" rtl="0" algn="r">
              <a:spcBef>
                <a:spcPts val="0"/>
              </a:spcBef>
              <a:spcAft>
                <a:spcPts val="0"/>
              </a:spcAft>
              <a:buClr>
                <a:srgbClr val="0E2A47"/>
              </a:buClr>
              <a:buSzPts val="1200"/>
              <a:buNone/>
              <a:defRPr sz="1200">
                <a:solidFill>
                  <a:srgbClr val="0E2A47"/>
                </a:solidFill>
              </a:defRPr>
            </a:lvl7pPr>
            <a:lvl8pPr lvl="7" rtl="0" algn="r">
              <a:spcBef>
                <a:spcPts val="0"/>
              </a:spcBef>
              <a:spcAft>
                <a:spcPts val="0"/>
              </a:spcAft>
              <a:buClr>
                <a:srgbClr val="0E2A47"/>
              </a:buClr>
              <a:buSzPts val="1200"/>
              <a:buNone/>
              <a:defRPr sz="1200">
                <a:solidFill>
                  <a:srgbClr val="0E2A47"/>
                </a:solidFill>
              </a:defRPr>
            </a:lvl8pPr>
            <a:lvl9pPr lvl="8" rtl="0" algn="r">
              <a:spcBef>
                <a:spcPts val="0"/>
              </a:spcBef>
              <a:spcAft>
                <a:spcPts val="0"/>
              </a:spcAft>
              <a:buClr>
                <a:srgbClr val="0E2A47"/>
              </a:buClr>
              <a:buSzPts val="1200"/>
              <a:buNone/>
              <a:defRPr sz="1200">
                <a:solidFill>
                  <a:srgbClr val="0E2A47"/>
                </a:solidFill>
              </a:defRPr>
            </a:lvl9pPr>
          </a:lstStyle>
          <a:p/>
        </p:txBody>
      </p:sp>
      <p:sp>
        <p:nvSpPr>
          <p:cNvPr id="339" name="Google Shape;339;p21"/>
          <p:cNvSpPr txBox="1"/>
          <p:nvPr>
            <p:ph idx="8" type="title"/>
          </p:nvPr>
        </p:nvSpPr>
        <p:spPr>
          <a:xfrm>
            <a:off x="1677125" y="2692175"/>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340" name="Google Shape;340;p21"/>
          <p:cNvSpPr txBox="1"/>
          <p:nvPr>
            <p:ph idx="9" type="title"/>
          </p:nvPr>
        </p:nvSpPr>
        <p:spPr>
          <a:xfrm>
            <a:off x="1677125" y="3173022"/>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lgn="r">
              <a:spcBef>
                <a:spcPts val="0"/>
              </a:spcBef>
              <a:spcAft>
                <a:spcPts val="0"/>
              </a:spcAft>
              <a:buClr>
                <a:srgbClr val="0E2A47"/>
              </a:buClr>
              <a:buSzPts val="1200"/>
              <a:buNone/>
              <a:defRPr sz="1200">
                <a:solidFill>
                  <a:srgbClr val="0E2A47"/>
                </a:solidFill>
              </a:defRPr>
            </a:lvl2pPr>
            <a:lvl3pPr lvl="2" rtl="0" algn="r">
              <a:spcBef>
                <a:spcPts val="0"/>
              </a:spcBef>
              <a:spcAft>
                <a:spcPts val="0"/>
              </a:spcAft>
              <a:buClr>
                <a:srgbClr val="0E2A47"/>
              </a:buClr>
              <a:buSzPts val="1200"/>
              <a:buNone/>
              <a:defRPr sz="1200">
                <a:solidFill>
                  <a:srgbClr val="0E2A47"/>
                </a:solidFill>
              </a:defRPr>
            </a:lvl3pPr>
            <a:lvl4pPr lvl="3" rtl="0" algn="r">
              <a:spcBef>
                <a:spcPts val="0"/>
              </a:spcBef>
              <a:spcAft>
                <a:spcPts val="0"/>
              </a:spcAft>
              <a:buClr>
                <a:srgbClr val="0E2A47"/>
              </a:buClr>
              <a:buSzPts val="1200"/>
              <a:buNone/>
              <a:defRPr sz="1200">
                <a:solidFill>
                  <a:srgbClr val="0E2A47"/>
                </a:solidFill>
              </a:defRPr>
            </a:lvl4pPr>
            <a:lvl5pPr lvl="4" rtl="0" algn="r">
              <a:spcBef>
                <a:spcPts val="0"/>
              </a:spcBef>
              <a:spcAft>
                <a:spcPts val="0"/>
              </a:spcAft>
              <a:buClr>
                <a:srgbClr val="0E2A47"/>
              </a:buClr>
              <a:buSzPts val="1200"/>
              <a:buNone/>
              <a:defRPr sz="1200">
                <a:solidFill>
                  <a:srgbClr val="0E2A47"/>
                </a:solidFill>
              </a:defRPr>
            </a:lvl5pPr>
            <a:lvl6pPr lvl="5" rtl="0" algn="r">
              <a:spcBef>
                <a:spcPts val="0"/>
              </a:spcBef>
              <a:spcAft>
                <a:spcPts val="0"/>
              </a:spcAft>
              <a:buClr>
                <a:srgbClr val="0E2A47"/>
              </a:buClr>
              <a:buSzPts val="1200"/>
              <a:buNone/>
              <a:defRPr sz="1200">
                <a:solidFill>
                  <a:srgbClr val="0E2A47"/>
                </a:solidFill>
              </a:defRPr>
            </a:lvl6pPr>
            <a:lvl7pPr lvl="6" rtl="0" algn="r">
              <a:spcBef>
                <a:spcPts val="0"/>
              </a:spcBef>
              <a:spcAft>
                <a:spcPts val="0"/>
              </a:spcAft>
              <a:buClr>
                <a:srgbClr val="0E2A47"/>
              </a:buClr>
              <a:buSzPts val="1200"/>
              <a:buNone/>
              <a:defRPr sz="1200">
                <a:solidFill>
                  <a:srgbClr val="0E2A47"/>
                </a:solidFill>
              </a:defRPr>
            </a:lvl7pPr>
            <a:lvl8pPr lvl="7" rtl="0" algn="r">
              <a:spcBef>
                <a:spcPts val="0"/>
              </a:spcBef>
              <a:spcAft>
                <a:spcPts val="0"/>
              </a:spcAft>
              <a:buClr>
                <a:srgbClr val="0E2A47"/>
              </a:buClr>
              <a:buSzPts val="1200"/>
              <a:buNone/>
              <a:defRPr sz="1200">
                <a:solidFill>
                  <a:srgbClr val="0E2A47"/>
                </a:solidFill>
              </a:defRPr>
            </a:lvl8pPr>
            <a:lvl9pPr lvl="8" rtl="0" algn="r">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Dark)">
  <p:cSld name="SECTION_HEADER_1_1">
    <p:bg>
      <p:bgPr>
        <a:solidFill>
          <a:srgbClr val="312E34"/>
        </a:solidFill>
      </p:bgPr>
    </p:bg>
    <p:spTree>
      <p:nvGrpSpPr>
        <p:cNvPr id="341" name="Shape 341"/>
        <p:cNvGrpSpPr/>
        <p:nvPr/>
      </p:nvGrpSpPr>
      <p:grpSpPr>
        <a:xfrm>
          <a:off x="0" y="0"/>
          <a:ext cx="0" cy="0"/>
          <a:chOff x="0" y="0"/>
          <a:chExt cx="0" cy="0"/>
        </a:xfrm>
      </p:grpSpPr>
      <p:sp>
        <p:nvSpPr>
          <p:cNvPr id="342" name="Google Shape;34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3" name="Google Shape;343;p22"/>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344" name="Google Shape;344;p22"/>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800"/>
              <a:buFont typeface="EB Garamond SemiBold"/>
              <a:buNone/>
              <a:defRPr b="0">
                <a:solidFill>
                  <a:schemeClr val="lt1"/>
                </a:solidFill>
                <a:latin typeface="EB Garamond SemiBold"/>
                <a:ea typeface="EB Garamond SemiBold"/>
                <a:cs typeface="EB Garamond SemiBold"/>
                <a:sym typeface="EB Garamond SemiBold"/>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345" name="Google Shape;345;p22"/>
          <p:cNvSpPr/>
          <p:nvPr/>
        </p:nvSpPr>
        <p:spPr>
          <a:xfrm>
            <a:off x="363009" y="232847"/>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D9D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txBox="1"/>
          <p:nvPr>
            <p:ph idx="2" type="title"/>
          </p:nvPr>
        </p:nvSpPr>
        <p:spPr>
          <a:xfrm>
            <a:off x="292650" y="272543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grpSp>
        <p:nvGrpSpPr>
          <p:cNvPr id="347" name="Google Shape;347;p22"/>
          <p:cNvGrpSpPr/>
          <p:nvPr/>
        </p:nvGrpSpPr>
        <p:grpSpPr>
          <a:xfrm>
            <a:off x="733087" y="2399187"/>
            <a:ext cx="7639734" cy="282921"/>
            <a:chOff x="1464850" y="436376"/>
            <a:chExt cx="6001362" cy="222300"/>
          </a:xfrm>
        </p:grpSpPr>
        <p:sp>
          <p:nvSpPr>
            <p:cNvPr id="348" name="Google Shape;348;p22"/>
            <p:cNvSpPr/>
            <p:nvPr/>
          </p:nvSpPr>
          <p:spPr>
            <a:xfrm>
              <a:off x="1464850"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410215"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a:off x="7243912"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2920366"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5831847" y="436376"/>
              <a:ext cx="222300" cy="2223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3" name="Google Shape;353;p22"/>
            <p:cNvCxnSpPr/>
            <p:nvPr/>
          </p:nvCxnSpPr>
          <p:spPr>
            <a:xfrm>
              <a:off x="1798637" y="547513"/>
              <a:ext cx="988200" cy="0"/>
            </a:xfrm>
            <a:prstGeom prst="straightConnector1">
              <a:avLst/>
            </a:prstGeom>
            <a:noFill/>
            <a:ln cap="flat" cmpd="sng" w="9525">
              <a:solidFill>
                <a:schemeClr val="lt1"/>
              </a:solidFill>
              <a:prstDash val="solid"/>
              <a:round/>
              <a:headEnd len="sm" w="sm" type="none"/>
              <a:tailEnd len="sm" w="sm" type="none"/>
            </a:ln>
          </p:spPr>
        </p:cxnSp>
        <p:cxnSp>
          <p:nvCxnSpPr>
            <p:cNvPr id="354" name="Google Shape;354;p22"/>
            <p:cNvCxnSpPr/>
            <p:nvPr/>
          </p:nvCxnSpPr>
          <p:spPr>
            <a:xfrm>
              <a:off x="3276248" y="547513"/>
              <a:ext cx="988200" cy="0"/>
            </a:xfrm>
            <a:prstGeom prst="straightConnector1">
              <a:avLst/>
            </a:prstGeom>
            <a:noFill/>
            <a:ln cap="flat" cmpd="sng" w="9525">
              <a:solidFill>
                <a:schemeClr val="lt1"/>
              </a:solidFill>
              <a:prstDash val="solid"/>
              <a:round/>
              <a:headEnd len="sm" w="sm" type="none"/>
              <a:tailEnd len="sm" w="sm" type="none"/>
            </a:ln>
          </p:spPr>
        </p:cxnSp>
        <p:cxnSp>
          <p:nvCxnSpPr>
            <p:cNvPr id="355" name="Google Shape;355;p22"/>
            <p:cNvCxnSpPr/>
            <p:nvPr/>
          </p:nvCxnSpPr>
          <p:spPr>
            <a:xfrm>
              <a:off x="4753898" y="547513"/>
              <a:ext cx="988200" cy="0"/>
            </a:xfrm>
            <a:prstGeom prst="straightConnector1">
              <a:avLst/>
            </a:prstGeom>
            <a:noFill/>
            <a:ln cap="flat" cmpd="sng" w="9525">
              <a:solidFill>
                <a:schemeClr val="lt1"/>
              </a:solidFill>
              <a:prstDash val="solid"/>
              <a:round/>
              <a:headEnd len="sm" w="sm" type="none"/>
              <a:tailEnd len="sm" w="sm" type="none"/>
            </a:ln>
          </p:spPr>
        </p:cxnSp>
        <p:cxnSp>
          <p:nvCxnSpPr>
            <p:cNvPr id="356" name="Google Shape;356;p22"/>
            <p:cNvCxnSpPr/>
            <p:nvPr/>
          </p:nvCxnSpPr>
          <p:spPr>
            <a:xfrm>
              <a:off x="6143961" y="547513"/>
              <a:ext cx="988200" cy="0"/>
            </a:xfrm>
            <a:prstGeom prst="straightConnector1">
              <a:avLst/>
            </a:prstGeom>
            <a:noFill/>
            <a:ln cap="flat" cmpd="sng" w="9525">
              <a:solidFill>
                <a:schemeClr val="lt1"/>
              </a:solidFill>
              <a:prstDash val="solid"/>
              <a:round/>
              <a:headEnd len="sm" w="sm" type="none"/>
              <a:tailEnd len="sm" w="sm" type="none"/>
            </a:ln>
          </p:spPr>
        </p:cxnSp>
      </p:grpSp>
      <p:sp>
        <p:nvSpPr>
          <p:cNvPr id="357" name="Google Shape;357;p22"/>
          <p:cNvSpPr txBox="1"/>
          <p:nvPr>
            <p:ph idx="3" type="title"/>
          </p:nvPr>
        </p:nvSpPr>
        <p:spPr>
          <a:xfrm>
            <a:off x="1654800" y="1887263"/>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58" name="Google Shape;358;p22"/>
          <p:cNvSpPr txBox="1"/>
          <p:nvPr>
            <p:ph idx="4" type="title"/>
          </p:nvPr>
        </p:nvSpPr>
        <p:spPr>
          <a:xfrm>
            <a:off x="5312400" y="1887263"/>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59" name="Google Shape;359;p22"/>
          <p:cNvSpPr txBox="1"/>
          <p:nvPr>
            <p:ph idx="5" type="title"/>
          </p:nvPr>
        </p:nvSpPr>
        <p:spPr>
          <a:xfrm>
            <a:off x="6791400" y="272543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60" name="Google Shape;360;p22"/>
          <p:cNvSpPr txBox="1"/>
          <p:nvPr>
            <p:ph idx="6" type="title"/>
          </p:nvPr>
        </p:nvSpPr>
        <p:spPr>
          <a:xfrm>
            <a:off x="292650" y="32062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sp>
        <p:nvSpPr>
          <p:cNvPr id="361" name="Google Shape;361;p22"/>
          <p:cNvSpPr txBox="1"/>
          <p:nvPr>
            <p:ph idx="7" type="title"/>
          </p:nvPr>
        </p:nvSpPr>
        <p:spPr>
          <a:xfrm>
            <a:off x="1654800" y="1033259"/>
            <a:ext cx="2117100" cy="841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sp>
        <p:nvSpPr>
          <p:cNvPr id="362" name="Google Shape;362;p22"/>
          <p:cNvSpPr txBox="1"/>
          <p:nvPr>
            <p:ph idx="8" type="title"/>
          </p:nvPr>
        </p:nvSpPr>
        <p:spPr>
          <a:xfrm>
            <a:off x="6791400" y="320628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sp>
        <p:nvSpPr>
          <p:cNvPr id="363" name="Google Shape;363;p22"/>
          <p:cNvSpPr txBox="1"/>
          <p:nvPr>
            <p:ph idx="9" type="title"/>
          </p:nvPr>
        </p:nvSpPr>
        <p:spPr>
          <a:xfrm>
            <a:off x="5312400" y="1033259"/>
            <a:ext cx="2117100" cy="841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sp>
        <p:nvSpPr>
          <p:cNvPr id="364" name="Google Shape;364;p22"/>
          <p:cNvSpPr txBox="1"/>
          <p:nvPr>
            <p:ph idx="13" type="title"/>
          </p:nvPr>
        </p:nvSpPr>
        <p:spPr>
          <a:xfrm>
            <a:off x="3542025" y="2725388"/>
            <a:ext cx="2117100" cy="468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65" name="Google Shape;365;p22"/>
          <p:cNvSpPr txBox="1"/>
          <p:nvPr>
            <p:ph idx="14" type="title"/>
          </p:nvPr>
        </p:nvSpPr>
        <p:spPr>
          <a:xfrm>
            <a:off x="3542025" y="32062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8FAFB"/>
              </a:buClr>
              <a:buSzPts val="1200"/>
              <a:buFont typeface="Helvetica Neue Light"/>
              <a:buNone/>
              <a:defRPr b="0" sz="1200">
                <a:solidFill>
                  <a:srgbClr val="F8FAFB"/>
                </a:solidFill>
                <a:latin typeface="Helvetica Neue Light"/>
                <a:ea typeface="Helvetica Neue Light"/>
                <a:cs typeface="Helvetica Neue Light"/>
                <a:sym typeface="Helvetica Neue Light"/>
              </a:defRPr>
            </a:lvl1pPr>
            <a:lvl2pPr lvl="1" rtl="0">
              <a:spcBef>
                <a:spcPts val="0"/>
              </a:spcBef>
              <a:spcAft>
                <a:spcPts val="0"/>
              </a:spcAft>
              <a:buClr>
                <a:srgbClr val="F8FAFB"/>
              </a:buClr>
              <a:buSzPts val="1200"/>
              <a:buNone/>
              <a:defRPr sz="1200">
                <a:solidFill>
                  <a:srgbClr val="F8FAFB"/>
                </a:solidFill>
              </a:defRPr>
            </a:lvl2pPr>
            <a:lvl3pPr lvl="2" rtl="0">
              <a:spcBef>
                <a:spcPts val="0"/>
              </a:spcBef>
              <a:spcAft>
                <a:spcPts val="0"/>
              </a:spcAft>
              <a:buClr>
                <a:srgbClr val="F8FAFB"/>
              </a:buClr>
              <a:buSzPts val="1200"/>
              <a:buNone/>
              <a:defRPr sz="1200">
                <a:solidFill>
                  <a:srgbClr val="F8FAFB"/>
                </a:solidFill>
              </a:defRPr>
            </a:lvl3pPr>
            <a:lvl4pPr lvl="3" rtl="0">
              <a:spcBef>
                <a:spcPts val="0"/>
              </a:spcBef>
              <a:spcAft>
                <a:spcPts val="0"/>
              </a:spcAft>
              <a:buClr>
                <a:srgbClr val="F8FAFB"/>
              </a:buClr>
              <a:buSzPts val="1200"/>
              <a:buNone/>
              <a:defRPr sz="1200">
                <a:solidFill>
                  <a:srgbClr val="F8FAFB"/>
                </a:solidFill>
              </a:defRPr>
            </a:lvl4pPr>
            <a:lvl5pPr lvl="4" rtl="0">
              <a:spcBef>
                <a:spcPts val="0"/>
              </a:spcBef>
              <a:spcAft>
                <a:spcPts val="0"/>
              </a:spcAft>
              <a:buClr>
                <a:srgbClr val="F8FAFB"/>
              </a:buClr>
              <a:buSzPts val="1200"/>
              <a:buNone/>
              <a:defRPr sz="1200">
                <a:solidFill>
                  <a:srgbClr val="F8FAFB"/>
                </a:solidFill>
              </a:defRPr>
            </a:lvl5pPr>
            <a:lvl6pPr lvl="5" rtl="0">
              <a:spcBef>
                <a:spcPts val="0"/>
              </a:spcBef>
              <a:spcAft>
                <a:spcPts val="0"/>
              </a:spcAft>
              <a:buClr>
                <a:srgbClr val="F8FAFB"/>
              </a:buClr>
              <a:buSzPts val="1200"/>
              <a:buNone/>
              <a:defRPr sz="1200">
                <a:solidFill>
                  <a:srgbClr val="F8FAFB"/>
                </a:solidFill>
              </a:defRPr>
            </a:lvl6pPr>
            <a:lvl7pPr lvl="6" rtl="0">
              <a:spcBef>
                <a:spcPts val="0"/>
              </a:spcBef>
              <a:spcAft>
                <a:spcPts val="0"/>
              </a:spcAft>
              <a:buClr>
                <a:srgbClr val="F8FAFB"/>
              </a:buClr>
              <a:buSzPts val="1200"/>
              <a:buNone/>
              <a:defRPr sz="1200">
                <a:solidFill>
                  <a:srgbClr val="F8FAFB"/>
                </a:solidFill>
              </a:defRPr>
            </a:lvl7pPr>
            <a:lvl8pPr lvl="7" rtl="0">
              <a:spcBef>
                <a:spcPts val="0"/>
              </a:spcBef>
              <a:spcAft>
                <a:spcPts val="0"/>
              </a:spcAft>
              <a:buClr>
                <a:srgbClr val="F8FAFB"/>
              </a:buClr>
              <a:buSzPts val="1200"/>
              <a:buNone/>
              <a:defRPr sz="1200">
                <a:solidFill>
                  <a:srgbClr val="F8FAFB"/>
                </a:solidFill>
              </a:defRPr>
            </a:lvl8pPr>
            <a:lvl9pPr lvl="8" rtl="0">
              <a:spcBef>
                <a:spcPts val="0"/>
              </a:spcBef>
              <a:spcAft>
                <a:spcPts val="0"/>
              </a:spcAft>
              <a:buClr>
                <a:srgbClr val="F8FAFB"/>
              </a:buClr>
              <a:buSzPts val="1200"/>
              <a:buNone/>
              <a:defRPr sz="1200">
                <a:solidFill>
                  <a:srgbClr val="F8FAFB"/>
                </a:solidFill>
              </a:defRPr>
            </a:lvl9pPr>
          </a:lstStyle>
          <a:p/>
        </p:txBody>
      </p:sp>
      <p:cxnSp>
        <p:nvCxnSpPr>
          <p:cNvPr id="366" name="Google Shape;366;p22"/>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Dark I)">
  <p:cSld name="SECTION_HEADER_1_3_1">
    <p:bg>
      <p:bgPr>
        <a:gradFill>
          <a:gsLst>
            <a:gs pos="0">
              <a:srgbClr val="7E7D82"/>
            </a:gs>
            <a:gs pos="100000">
              <a:srgbClr val="373540"/>
            </a:gs>
          </a:gsLst>
          <a:path path="circle">
            <a:fillToRect b="50%" l="50%" r="50%" t="50%"/>
          </a:path>
          <a:tileRect/>
        </a:gradFill>
      </p:bgPr>
    </p:bg>
    <p:spTree>
      <p:nvGrpSpPr>
        <p:cNvPr id="367" name="Shape 367"/>
        <p:cNvGrpSpPr/>
        <p:nvPr/>
      </p:nvGrpSpPr>
      <p:grpSpPr>
        <a:xfrm>
          <a:off x="0" y="0"/>
          <a:ext cx="0" cy="0"/>
          <a:chOff x="0" y="0"/>
          <a:chExt cx="0" cy="0"/>
        </a:xfrm>
      </p:grpSpPr>
      <p:sp>
        <p:nvSpPr>
          <p:cNvPr id="368" name="Google Shape;36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9" name="Google Shape;369;p2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70" name="Google Shape;370;p23"/>
          <p:cNvCxnSpPr/>
          <p:nvPr/>
        </p:nvCxnSpPr>
        <p:spPr>
          <a:xfrm flipH="1" rot="10800000">
            <a:off x="76208" y="4657817"/>
            <a:ext cx="8942400" cy="18900"/>
          </a:xfrm>
          <a:prstGeom prst="straightConnector1">
            <a:avLst/>
          </a:prstGeom>
          <a:noFill/>
          <a:ln cap="flat" cmpd="sng" w="9525">
            <a:solidFill>
              <a:schemeClr val="lt1"/>
            </a:solidFill>
            <a:prstDash val="solid"/>
            <a:round/>
            <a:headEnd len="med" w="med" type="none"/>
            <a:tailEnd len="med" w="med" type="none"/>
          </a:ln>
        </p:spPr>
      </p:cxnSp>
      <p:sp>
        <p:nvSpPr>
          <p:cNvPr id="371" name="Google Shape;371;p23"/>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2"/>
              </a:buClr>
              <a:buSzPts val="2800"/>
              <a:buFont typeface="EB Garamond SemiBold"/>
              <a:buNone/>
              <a:defRPr b="0">
                <a:solidFill>
                  <a:schemeClr val="lt2"/>
                </a:solidFill>
                <a:latin typeface="EB Garamond SemiBold"/>
                <a:ea typeface="EB Garamond SemiBold"/>
                <a:cs typeface="EB Garamond SemiBold"/>
                <a:sym typeface="EB Garamond SemiBold"/>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372" name="Google Shape;372;p23"/>
          <p:cNvSpPr txBox="1"/>
          <p:nvPr>
            <p:ph idx="2" type="title"/>
          </p:nvPr>
        </p:nvSpPr>
        <p:spPr>
          <a:xfrm>
            <a:off x="5349775" y="1536188"/>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373" name="Google Shape;373;p23"/>
          <p:cNvSpPr txBox="1"/>
          <p:nvPr>
            <p:ph idx="3" type="title"/>
          </p:nvPr>
        </p:nvSpPr>
        <p:spPr>
          <a:xfrm>
            <a:off x="5349775" y="20170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spcBef>
                <a:spcPts val="0"/>
              </a:spcBef>
              <a:spcAft>
                <a:spcPts val="0"/>
              </a:spcAft>
              <a:buClr>
                <a:srgbClr val="F2F2F2"/>
              </a:buClr>
              <a:buSzPts val="1200"/>
              <a:buNone/>
              <a:defRPr sz="1200">
                <a:solidFill>
                  <a:srgbClr val="F2F2F2"/>
                </a:solidFill>
              </a:defRPr>
            </a:lvl2pPr>
            <a:lvl3pPr lvl="2" rtl="0">
              <a:spcBef>
                <a:spcPts val="0"/>
              </a:spcBef>
              <a:spcAft>
                <a:spcPts val="0"/>
              </a:spcAft>
              <a:buClr>
                <a:srgbClr val="F2F2F2"/>
              </a:buClr>
              <a:buSzPts val="1200"/>
              <a:buNone/>
              <a:defRPr sz="1200">
                <a:solidFill>
                  <a:srgbClr val="F2F2F2"/>
                </a:solidFill>
              </a:defRPr>
            </a:lvl3pPr>
            <a:lvl4pPr lvl="3" rtl="0">
              <a:spcBef>
                <a:spcPts val="0"/>
              </a:spcBef>
              <a:spcAft>
                <a:spcPts val="0"/>
              </a:spcAft>
              <a:buClr>
                <a:srgbClr val="F2F2F2"/>
              </a:buClr>
              <a:buSzPts val="1200"/>
              <a:buNone/>
              <a:defRPr sz="1200">
                <a:solidFill>
                  <a:srgbClr val="F2F2F2"/>
                </a:solidFill>
              </a:defRPr>
            </a:lvl4pPr>
            <a:lvl5pPr lvl="4" rtl="0">
              <a:spcBef>
                <a:spcPts val="0"/>
              </a:spcBef>
              <a:spcAft>
                <a:spcPts val="0"/>
              </a:spcAft>
              <a:buClr>
                <a:srgbClr val="F2F2F2"/>
              </a:buClr>
              <a:buSzPts val="1200"/>
              <a:buNone/>
              <a:defRPr sz="1200">
                <a:solidFill>
                  <a:srgbClr val="F2F2F2"/>
                </a:solidFill>
              </a:defRPr>
            </a:lvl5pPr>
            <a:lvl6pPr lvl="5" rtl="0">
              <a:spcBef>
                <a:spcPts val="0"/>
              </a:spcBef>
              <a:spcAft>
                <a:spcPts val="0"/>
              </a:spcAft>
              <a:buClr>
                <a:srgbClr val="F2F2F2"/>
              </a:buClr>
              <a:buSzPts val="1200"/>
              <a:buNone/>
              <a:defRPr sz="1200">
                <a:solidFill>
                  <a:srgbClr val="F2F2F2"/>
                </a:solidFill>
              </a:defRPr>
            </a:lvl6pPr>
            <a:lvl7pPr lvl="6" rtl="0">
              <a:spcBef>
                <a:spcPts val="0"/>
              </a:spcBef>
              <a:spcAft>
                <a:spcPts val="0"/>
              </a:spcAft>
              <a:buClr>
                <a:srgbClr val="F2F2F2"/>
              </a:buClr>
              <a:buSzPts val="1200"/>
              <a:buNone/>
              <a:defRPr sz="1200">
                <a:solidFill>
                  <a:srgbClr val="F2F2F2"/>
                </a:solidFill>
              </a:defRPr>
            </a:lvl7pPr>
            <a:lvl8pPr lvl="7" rtl="0">
              <a:spcBef>
                <a:spcPts val="0"/>
              </a:spcBef>
              <a:spcAft>
                <a:spcPts val="0"/>
              </a:spcAft>
              <a:buClr>
                <a:srgbClr val="F2F2F2"/>
              </a:buClr>
              <a:buSzPts val="1200"/>
              <a:buNone/>
              <a:defRPr sz="1200">
                <a:solidFill>
                  <a:srgbClr val="F2F2F2"/>
                </a:solidFill>
              </a:defRPr>
            </a:lvl8pPr>
            <a:lvl9pPr lvl="8" rtl="0">
              <a:spcBef>
                <a:spcPts val="0"/>
              </a:spcBef>
              <a:spcAft>
                <a:spcPts val="0"/>
              </a:spcAft>
              <a:buClr>
                <a:srgbClr val="F2F2F2"/>
              </a:buClr>
              <a:buSzPts val="1200"/>
              <a:buNone/>
              <a:defRPr sz="1200">
                <a:solidFill>
                  <a:srgbClr val="F2F2F2"/>
                </a:solidFill>
              </a:defRPr>
            </a:lvl9pPr>
          </a:lstStyle>
          <a:p/>
        </p:txBody>
      </p:sp>
      <p:grpSp>
        <p:nvGrpSpPr>
          <p:cNvPr id="374" name="Google Shape;374;p23"/>
          <p:cNvGrpSpPr/>
          <p:nvPr/>
        </p:nvGrpSpPr>
        <p:grpSpPr>
          <a:xfrm rot="5400000">
            <a:off x="2914457" y="2039368"/>
            <a:ext cx="3315091" cy="1377134"/>
            <a:chOff x="6796238" y="3158297"/>
            <a:chExt cx="1630319" cy="677257"/>
          </a:xfrm>
        </p:grpSpPr>
        <p:cxnSp>
          <p:nvCxnSpPr>
            <p:cNvPr id="375" name="Google Shape;375;p23"/>
            <p:cNvCxnSpPr/>
            <p:nvPr/>
          </p:nvCxnSpPr>
          <p:spPr>
            <a:xfrm>
              <a:off x="7012244"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76" name="Google Shape;376;p23"/>
            <p:cNvCxnSpPr/>
            <p:nvPr/>
          </p:nvCxnSpPr>
          <p:spPr>
            <a:xfrm>
              <a:off x="7810957"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77" name="Google Shape;377;p23"/>
            <p:cNvCxnSpPr/>
            <p:nvPr/>
          </p:nvCxnSpPr>
          <p:spPr>
            <a:xfrm rot="10800000">
              <a:off x="8196652" y="3170826"/>
              <a:ext cx="0" cy="169800"/>
            </a:xfrm>
            <a:prstGeom prst="straightConnector1">
              <a:avLst/>
            </a:prstGeom>
            <a:noFill/>
            <a:ln cap="flat" cmpd="sng" w="9525">
              <a:solidFill>
                <a:srgbClr val="A5B7C6"/>
              </a:solidFill>
              <a:prstDash val="solid"/>
              <a:round/>
              <a:headEnd len="sm" w="sm" type="none"/>
              <a:tailEnd len="med" w="med" type="diamond"/>
            </a:ln>
          </p:spPr>
        </p:cxnSp>
        <p:cxnSp>
          <p:nvCxnSpPr>
            <p:cNvPr id="378" name="Google Shape;378;p23"/>
            <p:cNvCxnSpPr/>
            <p:nvPr/>
          </p:nvCxnSpPr>
          <p:spPr>
            <a:xfrm rot="10800000">
              <a:off x="7411601" y="3158297"/>
              <a:ext cx="0" cy="170700"/>
            </a:xfrm>
            <a:prstGeom prst="straightConnector1">
              <a:avLst/>
            </a:prstGeom>
            <a:noFill/>
            <a:ln cap="flat" cmpd="sng" w="9525">
              <a:solidFill>
                <a:srgbClr val="A5B7C6"/>
              </a:solidFill>
              <a:prstDash val="solid"/>
              <a:round/>
              <a:headEnd len="sm" w="sm" type="none"/>
              <a:tailEnd len="med" w="med" type="diamond"/>
            </a:ln>
          </p:spPr>
        </p:cxnSp>
        <p:grpSp>
          <p:nvGrpSpPr>
            <p:cNvPr id="379" name="Google Shape;379;p23"/>
            <p:cNvGrpSpPr/>
            <p:nvPr/>
          </p:nvGrpSpPr>
          <p:grpSpPr>
            <a:xfrm>
              <a:off x="6796238" y="3311904"/>
              <a:ext cx="1630319" cy="377697"/>
              <a:chOff x="6796238" y="3311904"/>
              <a:chExt cx="1630319" cy="377697"/>
            </a:xfrm>
          </p:grpSpPr>
          <p:sp>
            <p:nvSpPr>
              <p:cNvPr id="380" name="Google Shape;380;p23"/>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3"/>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3"/>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3" name="Google Shape;383;p23"/>
          <p:cNvSpPr txBox="1"/>
          <p:nvPr>
            <p:ph idx="4" type="title"/>
          </p:nvPr>
        </p:nvSpPr>
        <p:spPr>
          <a:xfrm>
            <a:off x="5349775" y="3099700"/>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384" name="Google Shape;384;p23"/>
          <p:cNvSpPr txBox="1"/>
          <p:nvPr>
            <p:ph idx="5" type="title"/>
          </p:nvPr>
        </p:nvSpPr>
        <p:spPr>
          <a:xfrm>
            <a:off x="5349775" y="3580547"/>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spcBef>
                <a:spcPts val="0"/>
              </a:spcBef>
              <a:spcAft>
                <a:spcPts val="0"/>
              </a:spcAft>
              <a:buClr>
                <a:srgbClr val="F2F2F2"/>
              </a:buClr>
              <a:buSzPts val="1200"/>
              <a:buNone/>
              <a:defRPr sz="1200">
                <a:solidFill>
                  <a:srgbClr val="F2F2F2"/>
                </a:solidFill>
              </a:defRPr>
            </a:lvl2pPr>
            <a:lvl3pPr lvl="2" rtl="0">
              <a:spcBef>
                <a:spcPts val="0"/>
              </a:spcBef>
              <a:spcAft>
                <a:spcPts val="0"/>
              </a:spcAft>
              <a:buClr>
                <a:srgbClr val="F2F2F2"/>
              </a:buClr>
              <a:buSzPts val="1200"/>
              <a:buNone/>
              <a:defRPr sz="1200">
                <a:solidFill>
                  <a:srgbClr val="F2F2F2"/>
                </a:solidFill>
              </a:defRPr>
            </a:lvl3pPr>
            <a:lvl4pPr lvl="3" rtl="0">
              <a:spcBef>
                <a:spcPts val="0"/>
              </a:spcBef>
              <a:spcAft>
                <a:spcPts val="0"/>
              </a:spcAft>
              <a:buClr>
                <a:srgbClr val="F2F2F2"/>
              </a:buClr>
              <a:buSzPts val="1200"/>
              <a:buNone/>
              <a:defRPr sz="1200">
                <a:solidFill>
                  <a:srgbClr val="F2F2F2"/>
                </a:solidFill>
              </a:defRPr>
            </a:lvl4pPr>
            <a:lvl5pPr lvl="4" rtl="0">
              <a:spcBef>
                <a:spcPts val="0"/>
              </a:spcBef>
              <a:spcAft>
                <a:spcPts val="0"/>
              </a:spcAft>
              <a:buClr>
                <a:srgbClr val="F2F2F2"/>
              </a:buClr>
              <a:buSzPts val="1200"/>
              <a:buNone/>
              <a:defRPr sz="1200">
                <a:solidFill>
                  <a:srgbClr val="F2F2F2"/>
                </a:solidFill>
              </a:defRPr>
            </a:lvl5pPr>
            <a:lvl6pPr lvl="5" rtl="0">
              <a:spcBef>
                <a:spcPts val="0"/>
              </a:spcBef>
              <a:spcAft>
                <a:spcPts val="0"/>
              </a:spcAft>
              <a:buClr>
                <a:srgbClr val="F2F2F2"/>
              </a:buClr>
              <a:buSzPts val="1200"/>
              <a:buNone/>
              <a:defRPr sz="1200">
                <a:solidFill>
                  <a:srgbClr val="F2F2F2"/>
                </a:solidFill>
              </a:defRPr>
            </a:lvl6pPr>
            <a:lvl7pPr lvl="6" rtl="0">
              <a:spcBef>
                <a:spcPts val="0"/>
              </a:spcBef>
              <a:spcAft>
                <a:spcPts val="0"/>
              </a:spcAft>
              <a:buClr>
                <a:srgbClr val="F2F2F2"/>
              </a:buClr>
              <a:buSzPts val="1200"/>
              <a:buNone/>
              <a:defRPr sz="1200">
                <a:solidFill>
                  <a:srgbClr val="F2F2F2"/>
                </a:solidFill>
              </a:defRPr>
            </a:lvl7pPr>
            <a:lvl8pPr lvl="7" rtl="0">
              <a:spcBef>
                <a:spcPts val="0"/>
              </a:spcBef>
              <a:spcAft>
                <a:spcPts val="0"/>
              </a:spcAft>
              <a:buClr>
                <a:srgbClr val="F2F2F2"/>
              </a:buClr>
              <a:buSzPts val="1200"/>
              <a:buNone/>
              <a:defRPr sz="1200">
                <a:solidFill>
                  <a:srgbClr val="F2F2F2"/>
                </a:solidFill>
              </a:defRPr>
            </a:lvl8pPr>
            <a:lvl9pPr lvl="8" rtl="0">
              <a:spcBef>
                <a:spcPts val="0"/>
              </a:spcBef>
              <a:spcAft>
                <a:spcPts val="0"/>
              </a:spcAft>
              <a:buClr>
                <a:srgbClr val="F2F2F2"/>
              </a:buClr>
              <a:buSzPts val="1200"/>
              <a:buNone/>
              <a:defRPr sz="1200">
                <a:solidFill>
                  <a:srgbClr val="F2F2F2"/>
                </a:solidFill>
              </a:defRPr>
            </a:lvl9pPr>
          </a:lstStyle>
          <a:p/>
        </p:txBody>
      </p:sp>
      <p:sp>
        <p:nvSpPr>
          <p:cNvPr id="385" name="Google Shape;385;p23"/>
          <p:cNvSpPr txBox="1"/>
          <p:nvPr>
            <p:ph idx="6" type="title"/>
          </p:nvPr>
        </p:nvSpPr>
        <p:spPr>
          <a:xfrm>
            <a:off x="1677125" y="1128663"/>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E6E3EF"/>
              </a:buClr>
              <a:buSzPts val="1600"/>
              <a:buNone/>
              <a:defRPr sz="1600">
                <a:solidFill>
                  <a:srgbClr val="E6E3EF"/>
                </a:solidFill>
              </a:defRPr>
            </a:lvl1pPr>
            <a:lvl2pPr lvl="1" rtl="0" algn="r">
              <a:spcBef>
                <a:spcPts val="0"/>
              </a:spcBef>
              <a:spcAft>
                <a:spcPts val="0"/>
              </a:spcAft>
              <a:buClr>
                <a:srgbClr val="E6E3EF"/>
              </a:buClr>
              <a:buSzPts val="3600"/>
              <a:buNone/>
              <a:defRPr sz="3600">
                <a:solidFill>
                  <a:srgbClr val="E6E3EF"/>
                </a:solidFill>
              </a:defRPr>
            </a:lvl2pPr>
            <a:lvl3pPr lvl="2" rtl="0" algn="r">
              <a:spcBef>
                <a:spcPts val="0"/>
              </a:spcBef>
              <a:spcAft>
                <a:spcPts val="0"/>
              </a:spcAft>
              <a:buClr>
                <a:srgbClr val="E6E3EF"/>
              </a:buClr>
              <a:buSzPts val="3600"/>
              <a:buNone/>
              <a:defRPr sz="3600">
                <a:solidFill>
                  <a:srgbClr val="E6E3EF"/>
                </a:solidFill>
              </a:defRPr>
            </a:lvl3pPr>
            <a:lvl4pPr lvl="3" rtl="0" algn="r">
              <a:spcBef>
                <a:spcPts val="0"/>
              </a:spcBef>
              <a:spcAft>
                <a:spcPts val="0"/>
              </a:spcAft>
              <a:buClr>
                <a:srgbClr val="E6E3EF"/>
              </a:buClr>
              <a:buSzPts val="3600"/>
              <a:buNone/>
              <a:defRPr sz="3600">
                <a:solidFill>
                  <a:srgbClr val="E6E3EF"/>
                </a:solidFill>
              </a:defRPr>
            </a:lvl4pPr>
            <a:lvl5pPr lvl="4" rtl="0" algn="r">
              <a:spcBef>
                <a:spcPts val="0"/>
              </a:spcBef>
              <a:spcAft>
                <a:spcPts val="0"/>
              </a:spcAft>
              <a:buClr>
                <a:srgbClr val="E6E3EF"/>
              </a:buClr>
              <a:buSzPts val="3600"/>
              <a:buNone/>
              <a:defRPr sz="3600">
                <a:solidFill>
                  <a:srgbClr val="E6E3EF"/>
                </a:solidFill>
              </a:defRPr>
            </a:lvl5pPr>
            <a:lvl6pPr lvl="5" rtl="0" algn="r">
              <a:spcBef>
                <a:spcPts val="0"/>
              </a:spcBef>
              <a:spcAft>
                <a:spcPts val="0"/>
              </a:spcAft>
              <a:buClr>
                <a:srgbClr val="E6E3EF"/>
              </a:buClr>
              <a:buSzPts val="3600"/>
              <a:buNone/>
              <a:defRPr sz="3600">
                <a:solidFill>
                  <a:srgbClr val="E6E3EF"/>
                </a:solidFill>
              </a:defRPr>
            </a:lvl6pPr>
            <a:lvl7pPr lvl="6" rtl="0" algn="r">
              <a:spcBef>
                <a:spcPts val="0"/>
              </a:spcBef>
              <a:spcAft>
                <a:spcPts val="0"/>
              </a:spcAft>
              <a:buClr>
                <a:srgbClr val="E6E3EF"/>
              </a:buClr>
              <a:buSzPts val="3600"/>
              <a:buNone/>
              <a:defRPr sz="3600">
                <a:solidFill>
                  <a:srgbClr val="E6E3EF"/>
                </a:solidFill>
              </a:defRPr>
            </a:lvl7pPr>
            <a:lvl8pPr lvl="7" rtl="0" algn="r">
              <a:spcBef>
                <a:spcPts val="0"/>
              </a:spcBef>
              <a:spcAft>
                <a:spcPts val="0"/>
              </a:spcAft>
              <a:buClr>
                <a:srgbClr val="E6E3EF"/>
              </a:buClr>
              <a:buSzPts val="3600"/>
              <a:buNone/>
              <a:defRPr sz="3600">
                <a:solidFill>
                  <a:srgbClr val="E6E3EF"/>
                </a:solidFill>
              </a:defRPr>
            </a:lvl8pPr>
            <a:lvl9pPr lvl="8" rtl="0" algn="r">
              <a:spcBef>
                <a:spcPts val="0"/>
              </a:spcBef>
              <a:spcAft>
                <a:spcPts val="0"/>
              </a:spcAft>
              <a:buClr>
                <a:srgbClr val="E6E3EF"/>
              </a:buClr>
              <a:buSzPts val="3600"/>
              <a:buNone/>
              <a:defRPr sz="3600">
                <a:solidFill>
                  <a:srgbClr val="E6E3EF"/>
                </a:solidFill>
              </a:defRPr>
            </a:lvl9pPr>
          </a:lstStyle>
          <a:p/>
        </p:txBody>
      </p:sp>
      <p:sp>
        <p:nvSpPr>
          <p:cNvPr id="386" name="Google Shape;386;p23"/>
          <p:cNvSpPr txBox="1"/>
          <p:nvPr>
            <p:ph idx="7" type="title"/>
          </p:nvPr>
        </p:nvSpPr>
        <p:spPr>
          <a:xfrm>
            <a:off x="1677125" y="1609510"/>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lgn="r">
              <a:spcBef>
                <a:spcPts val="0"/>
              </a:spcBef>
              <a:spcAft>
                <a:spcPts val="0"/>
              </a:spcAft>
              <a:buClr>
                <a:srgbClr val="F2F2F2"/>
              </a:buClr>
              <a:buSzPts val="1200"/>
              <a:buNone/>
              <a:defRPr sz="1200">
                <a:solidFill>
                  <a:srgbClr val="F2F2F2"/>
                </a:solidFill>
              </a:defRPr>
            </a:lvl2pPr>
            <a:lvl3pPr lvl="2" rtl="0" algn="r">
              <a:spcBef>
                <a:spcPts val="0"/>
              </a:spcBef>
              <a:spcAft>
                <a:spcPts val="0"/>
              </a:spcAft>
              <a:buClr>
                <a:srgbClr val="F2F2F2"/>
              </a:buClr>
              <a:buSzPts val="1200"/>
              <a:buNone/>
              <a:defRPr sz="1200">
                <a:solidFill>
                  <a:srgbClr val="F2F2F2"/>
                </a:solidFill>
              </a:defRPr>
            </a:lvl3pPr>
            <a:lvl4pPr lvl="3" rtl="0" algn="r">
              <a:spcBef>
                <a:spcPts val="0"/>
              </a:spcBef>
              <a:spcAft>
                <a:spcPts val="0"/>
              </a:spcAft>
              <a:buClr>
                <a:srgbClr val="F2F2F2"/>
              </a:buClr>
              <a:buSzPts val="1200"/>
              <a:buNone/>
              <a:defRPr sz="1200">
                <a:solidFill>
                  <a:srgbClr val="F2F2F2"/>
                </a:solidFill>
              </a:defRPr>
            </a:lvl4pPr>
            <a:lvl5pPr lvl="4" rtl="0" algn="r">
              <a:spcBef>
                <a:spcPts val="0"/>
              </a:spcBef>
              <a:spcAft>
                <a:spcPts val="0"/>
              </a:spcAft>
              <a:buClr>
                <a:srgbClr val="F2F2F2"/>
              </a:buClr>
              <a:buSzPts val="1200"/>
              <a:buNone/>
              <a:defRPr sz="1200">
                <a:solidFill>
                  <a:srgbClr val="F2F2F2"/>
                </a:solidFill>
              </a:defRPr>
            </a:lvl5pPr>
            <a:lvl6pPr lvl="5" rtl="0" algn="r">
              <a:spcBef>
                <a:spcPts val="0"/>
              </a:spcBef>
              <a:spcAft>
                <a:spcPts val="0"/>
              </a:spcAft>
              <a:buClr>
                <a:srgbClr val="F2F2F2"/>
              </a:buClr>
              <a:buSzPts val="1200"/>
              <a:buNone/>
              <a:defRPr sz="1200">
                <a:solidFill>
                  <a:srgbClr val="F2F2F2"/>
                </a:solidFill>
              </a:defRPr>
            </a:lvl6pPr>
            <a:lvl7pPr lvl="6" rtl="0" algn="r">
              <a:spcBef>
                <a:spcPts val="0"/>
              </a:spcBef>
              <a:spcAft>
                <a:spcPts val="0"/>
              </a:spcAft>
              <a:buClr>
                <a:srgbClr val="F2F2F2"/>
              </a:buClr>
              <a:buSzPts val="1200"/>
              <a:buNone/>
              <a:defRPr sz="1200">
                <a:solidFill>
                  <a:srgbClr val="F2F2F2"/>
                </a:solidFill>
              </a:defRPr>
            </a:lvl7pPr>
            <a:lvl8pPr lvl="7" rtl="0" algn="r">
              <a:spcBef>
                <a:spcPts val="0"/>
              </a:spcBef>
              <a:spcAft>
                <a:spcPts val="0"/>
              </a:spcAft>
              <a:buClr>
                <a:srgbClr val="F2F2F2"/>
              </a:buClr>
              <a:buSzPts val="1200"/>
              <a:buNone/>
              <a:defRPr sz="1200">
                <a:solidFill>
                  <a:srgbClr val="F2F2F2"/>
                </a:solidFill>
              </a:defRPr>
            </a:lvl8pPr>
            <a:lvl9pPr lvl="8" rtl="0" algn="r">
              <a:spcBef>
                <a:spcPts val="0"/>
              </a:spcBef>
              <a:spcAft>
                <a:spcPts val="0"/>
              </a:spcAft>
              <a:buClr>
                <a:srgbClr val="F2F2F2"/>
              </a:buClr>
              <a:buSzPts val="1200"/>
              <a:buNone/>
              <a:defRPr sz="1200">
                <a:solidFill>
                  <a:srgbClr val="F2F2F2"/>
                </a:solidFill>
              </a:defRPr>
            </a:lvl9pPr>
          </a:lstStyle>
          <a:p/>
        </p:txBody>
      </p:sp>
      <p:sp>
        <p:nvSpPr>
          <p:cNvPr id="387" name="Google Shape;387;p23"/>
          <p:cNvSpPr txBox="1"/>
          <p:nvPr>
            <p:ph idx="8" type="title"/>
          </p:nvPr>
        </p:nvSpPr>
        <p:spPr>
          <a:xfrm>
            <a:off x="1677125" y="2692175"/>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E6E3EF"/>
              </a:buClr>
              <a:buSzPts val="1600"/>
              <a:buNone/>
              <a:defRPr sz="1600">
                <a:solidFill>
                  <a:srgbClr val="E6E3EF"/>
                </a:solidFill>
              </a:defRPr>
            </a:lvl1pPr>
            <a:lvl2pPr lvl="1" rtl="0" algn="r">
              <a:spcBef>
                <a:spcPts val="0"/>
              </a:spcBef>
              <a:spcAft>
                <a:spcPts val="0"/>
              </a:spcAft>
              <a:buClr>
                <a:srgbClr val="E6E3EF"/>
              </a:buClr>
              <a:buSzPts val="3600"/>
              <a:buNone/>
              <a:defRPr sz="3600">
                <a:solidFill>
                  <a:srgbClr val="E6E3EF"/>
                </a:solidFill>
              </a:defRPr>
            </a:lvl2pPr>
            <a:lvl3pPr lvl="2" rtl="0" algn="r">
              <a:spcBef>
                <a:spcPts val="0"/>
              </a:spcBef>
              <a:spcAft>
                <a:spcPts val="0"/>
              </a:spcAft>
              <a:buClr>
                <a:srgbClr val="E6E3EF"/>
              </a:buClr>
              <a:buSzPts val="3600"/>
              <a:buNone/>
              <a:defRPr sz="3600">
                <a:solidFill>
                  <a:srgbClr val="E6E3EF"/>
                </a:solidFill>
              </a:defRPr>
            </a:lvl3pPr>
            <a:lvl4pPr lvl="3" rtl="0" algn="r">
              <a:spcBef>
                <a:spcPts val="0"/>
              </a:spcBef>
              <a:spcAft>
                <a:spcPts val="0"/>
              </a:spcAft>
              <a:buClr>
                <a:srgbClr val="E6E3EF"/>
              </a:buClr>
              <a:buSzPts val="3600"/>
              <a:buNone/>
              <a:defRPr sz="3600">
                <a:solidFill>
                  <a:srgbClr val="E6E3EF"/>
                </a:solidFill>
              </a:defRPr>
            </a:lvl4pPr>
            <a:lvl5pPr lvl="4" rtl="0" algn="r">
              <a:spcBef>
                <a:spcPts val="0"/>
              </a:spcBef>
              <a:spcAft>
                <a:spcPts val="0"/>
              </a:spcAft>
              <a:buClr>
                <a:srgbClr val="E6E3EF"/>
              </a:buClr>
              <a:buSzPts val="3600"/>
              <a:buNone/>
              <a:defRPr sz="3600">
                <a:solidFill>
                  <a:srgbClr val="E6E3EF"/>
                </a:solidFill>
              </a:defRPr>
            </a:lvl5pPr>
            <a:lvl6pPr lvl="5" rtl="0" algn="r">
              <a:spcBef>
                <a:spcPts val="0"/>
              </a:spcBef>
              <a:spcAft>
                <a:spcPts val="0"/>
              </a:spcAft>
              <a:buClr>
                <a:srgbClr val="E6E3EF"/>
              </a:buClr>
              <a:buSzPts val="3600"/>
              <a:buNone/>
              <a:defRPr sz="3600">
                <a:solidFill>
                  <a:srgbClr val="E6E3EF"/>
                </a:solidFill>
              </a:defRPr>
            </a:lvl6pPr>
            <a:lvl7pPr lvl="6" rtl="0" algn="r">
              <a:spcBef>
                <a:spcPts val="0"/>
              </a:spcBef>
              <a:spcAft>
                <a:spcPts val="0"/>
              </a:spcAft>
              <a:buClr>
                <a:srgbClr val="E6E3EF"/>
              </a:buClr>
              <a:buSzPts val="3600"/>
              <a:buNone/>
              <a:defRPr sz="3600">
                <a:solidFill>
                  <a:srgbClr val="E6E3EF"/>
                </a:solidFill>
              </a:defRPr>
            </a:lvl7pPr>
            <a:lvl8pPr lvl="7" rtl="0" algn="r">
              <a:spcBef>
                <a:spcPts val="0"/>
              </a:spcBef>
              <a:spcAft>
                <a:spcPts val="0"/>
              </a:spcAft>
              <a:buClr>
                <a:srgbClr val="E6E3EF"/>
              </a:buClr>
              <a:buSzPts val="3600"/>
              <a:buNone/>
              <a:defRPr sz="3600">
                <a:solidFill>
                  <a:srgbClr val="E6E3EF"/>
                </a:solidFill>
              </a:defRPr>
            </a:lvl8pPr>
            <a:lvl9pPr lvl="8" rtl="0" algn="r">
              <a:spcBef>
                <a:spcPts val="0"/>
              </a:spcBef>
              <a:spcAft>
                <a:spcPts val="0"/>
              </a:spcAft>
              <a:buClr>
                <a:srgbClr val="E6E3EF"/>
              </a:buClr>
              <a:buSzPts val="3600"/>
              <a:buNone/>
              <a:defRPr sz="3600">
                <a:solidFill>
                  <a:srgbClr val="E6E3EF"/>
                </a:solidFill>
              </a:defRPr>
            </a:lvl9pPr>
          </a:lstStyle>
          <a:p/>
        </p:txBody>
      </p:sp>
      <p:sp>
        <p:nvSpPr>
          <p:cNvPr id="388" name="Google Shape;388;p23"/>
          <p:cNvSpPr txBox="1"/>
          <p:nvPr>
            <p:ph idx="9" type="title"/>
          </p:nvPr>
        </p:nvSpPr>
        <p:spPr>
          <a:xfrm>
            <a:off x="1677125" y="3173022"/>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lgn="r">
              <a:spcBef>
                <a:spcPts val="0"/>
              </a:spcBef>
              <a:spcAft>
                <a:spcPts val="0"/>
              </a:spcAft>
              <a:buClr>
                <a:srgbClr val="F2F2F2"/>
              </a:buClr>
              <a:buSzPts val="1200"/>
              <a:buNone/>
              <a:defRPr sz="1200">
                <a:solidFill>
                  <a:srgbClr val="F2F2F2"/>
                </a:solidFill>
              </a:defRPr>
            </a:lvl2pPr>
            <a:lvl3pPr lvl="2" rtl="0" algn="r">
              <a:spcBef>
                <a:spcPts val="0"/>
              </a:spcBef>
              <a:spcAft>
                <a:spcPts val="0"/>
              </a:spcAft>
              <a:buClr>
                <a:srgbClr val="F2F2F2"/>
              </a:buClr>
              <a:buSzPts val="1200"/>
              <a:buNone/>
              <a:defRPr sz="1200">
                <a:solidFill>
                  <a:srgbClr val="F2F2F2"/>
                </a:solidFill>
              </a:defRPr>
            </a:lvl3pPr>
            <a:lvl4pPr lvl="3" rtl="0" algn="r">
              <a:spcBef>
                <a:spcPts val="0"/>
              </a:spcBef>
              <a:spcAft>
                <a:spcPts val="0"/>
              </a:spcAft>
              <a:buClr>
                <a:srgbClr val="F2F2F2"/>
              </a:buClr>
              <a:buSzPts val="1200"/>
              <a:buNone/>
              <a:defRPr sz="1200">
                <a:solidFill>
                  <a:srgbClr val="F2F2F2"/>
                </a:solidFill>
              </a:defRPr>
            </a:lvl4pPr>
            <a:lvl5pPr lvl="4" rtl="0" algn="r">
              <a:spcBef>
                <a:spcPts val="0"/>
              </a:spcBef>
              <a:spcAft>
                <a:spcPts val="0"/>
              </a:spcAft>
              <a:buClr>
                <a:srgbClr val="F2F2F2"/>
              </a:buClr>
              <a:buSzPts val="1200"/>
              <a:buNone/>
              <a:defRPr sz="1200">
                <a:solidFill>
                  <a:srgbClr val="F2F2F2"/>
                </a:solidFill>
              </a:defRPr>
            </a:lvl5pPr>
            <a:lvl6pPr lvl="5" rtl="0" algn="r">
              <a:spcBef>
                <a:spcPts val="0"/>
              </a:spcBef>
              <a:spcAft>
                <a:spcPts val="0"/>
              </a:spcAft>
              <a:buClr>
                <a:srgbClr val="F2F2F2"/>
              </a:buClr>
              <a:buSzPts val="1200"/>
              <a:buNone/>
              <a:defRPr sz="1200">
                <a:solidFill>
                  <a:srgbClr val="F2F2F2"/>
                </a:solidFill>
              </a:defRPr>
            </a:lvl6pPr>
            <a:lvl7pPr lvl="6" rtl="0" algn="r">
              <a:spcBef>
                <a:spcPts val="0"/>
              </a:spcBef>
              <a:spcAft>
                <a:spcPts val="0"/>
              </a:spcAft>
              <a:buClr>
                <a:srgbClr val="F2F2F2"/>
              </a:buClr>
              <a:buSzPts val="1200"/>
              <a:buNone/>
              <a:defRPr sz="1200">
                <a:solidFill>
                  <a:srgbClr val="F2F2F2"/>
                </a:solidFill>
              </a:defRPr>
            </a:lvl7pPr>
            <a:lvl8pPr lvl="7" rtl="0" algn="r">
              <a:spcBef>
                <a:spcPts val="0"/>
              </a:spcBef>
              <a:spcAft>
                <a:spcPts val="0"/>
              </a:spcAft>
              <a:buClr>
                <a:srgbClr val="F2F2F2"/>
              </a:buClr>
              <a:buSzPts val="1200"/>
              <a:buNone/>
              <a:defRPr sz="1200">
                <a:solidFill>
                  <a:srgbClr val="F2F2F2"/>
                </a:solidFill>
              </a:defRPr>
            </a:lvl8pPr>
            <a:lvl9pPr lvl="8" rtl="0" algn="r">
              <a:spcBef>
                <a:spcPts val="0"/>
              </a:spcBef>
              <a:spcAft>
                <a:spcPts val="0"/>
              </a:spcAft>
              <a:buClr>
                <a:srgbClr val="F2F2F2"/>
              </a:buClr>
              <a:buSzPts val="1200"/>
              <a:buNone/>
              <a:defRPr sz="1200">
                <a:solidFill>
                  <a:srgbClr val="F2F2F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Dark II)">
  <p:cSld name="SECTION_HEADER_1_3_1_1">
    <p:bg>
      <p:bgPr>
        <a:gradFill>
          <a:gsLst>
            <a:gs pos="0">
              <a:schemeClr val="dk1"/>
            </a:gs>
            <a:gs pos="100000">
              <a:srgbClr val="646076"/>
            </a:gs>
            <a:gs pos="100000">
              <a:srgbClr val="B3C3CE"/>
            </a:gs>
          </a:gsLst>
          <a:lin ang="5400700" scaled="0"/>
        </a:gradFill>
      </p:bgPr>
    </p:bg>
    <p:spTree>
      <p:nvGrpSpPr>
        <p:cNvPr id="389" name="Shape 389"/>
        <p:cNvGrpSpPr/>
        <p:nvPr/>
      </p:nvGrpSpPr>
      <p:grpSpPr>
        <a:xfrm>
          <a:off x="0" y="0"/>
          <a:ext cx="0" cy="0"/>
          <a:chOff x="0" y="0"/>
          <a:chExt cx="0" cy="0"/>
        </a:xfrm>
      </p:grpSpPr>
      <p:sp>
        <p:nvSpPr>
          <p:cNvPr id="390" name="Google Shape;39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91" name="Google Shape;391;p24"/>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92" name="Google Shape;392;p24"/>
          <p:cNvCxnSpPr/>
          <p:nvPr/>
        </p:nvCxnSpPr>
        <p:spPr>
          <a:xfrm flipH="1" rot="10800000">
            <a:off x="76208" y="4657817"/>
            <a:ext cx="8942400" cy="18900"/>
          </a:xfrm>
          <a:prstGeom prst="straightConnector1">
            <a:avLst/>
          </a:prstGeom>
          <a:noFill/>
          <a:ln cap="flat" cmpd="sng" w="9525">
            <a:solidFill>
              <a:schemeClr val="lt1"/>
            </a:solidFill>
            <a:prstDash val="solid"/>
            <a:round/>
            <a:headEnd len="med" w="med" type="none"/>
            <a:tailEnd len="med" w="med" type="none"/>
          </a:ln>
        </p:spPr>
      </p:cxnSp>
      <p:sp>
        <p:nvSpPr>
          <p:cNvPr id="393" name="Google Shape;393;p24"/>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2"/>
              </a:buClr>
              <a:buSzPts val="2800"/>
              <a:buFont typeface="EB Garamond SemiBold"/>
              <a:buNone/>
              <a:defRPr b="0">
                <a:solidFill>
                  <a:schemeClr val="lt2"/>
                </a:solidFill>
                <a:latin typeface="EB Garamond SemiBold"/>
                <a:ea typeface="EB Garamond SemiBold"/>
                <a:cs typeface="EB Garamond SemiBold"/>
                <a:sym typeface="EB Garamond SemiBold"/>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394" name="Google Shape;394;p24"/>
          <p:cNvSpPr txBox="1"/>
          <p:nvPr>
            <p:ph idx="2" type="title"/>
          </p:nvPr>
        </p:nvSpPr>
        <p:spPr>
          <a:xfrm>
            <a:off x="5349775" y="1536188"/>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395" name="Google Shape;395;p24"/>
          <p:cNvSpPr txBox="1"/>
          <p:nvPr>
            <p:ph idx="3" type="title"/>
          </p:nvPr>
        </p:nvSpPr>
        <p:spPr>
          <a:xfrm>
            <a:off x="5349775" y="2017035"/>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spcBef>
                <a:spcPts val="0"/>
              </a:spcBef>
              <a:spcAft>
                <a:spcPts val="0"/>
              </a:spcAft>
              <a:buClr>
                <a:srgbClr val="F2F2F2"/>
              </a:buClr>
              <a:buSzPts val="1200"/>
              <a:buNone/>
              <a:defRPr sz="1200">
                <a:solidFill>
                  <a:srgbClr val="F2F2F2"/>
                </a:solidFill>
              </a:defRPr>
            </a:lvl2pPr>
            <a:lvl3pPr lvl="2" rtl="0">
              <a:spcBef>
                <a:spcPts val="0"/>
              </a:spcBef>
              <a:spcAft>
                <a:spcPts val="0"/>
              </a:spcAft>
              <a:buClr>
                <a:srgbClr val="F2F2F2"/>
              </a:buClr>
              <a:buSzPts val="1200"/>
              <a:buNone/>
              <a:defRPr sz="1200">
                <a:solidFill>
                  <a:srgbClr val="F2F2F2"/>
                </a:solidFill>
              </a:defRPr>
            </a:lvl3pPr>
            <a:lvl4pPr lvl="3" rtl="0">
              <a:spcBef>
                <a:spcPts val="0"/>
              </a:spcBef>
              <a:spcAft>
                <a:spcPts val="0"/>
              </a:spcAft>
              <a:buClr>
                <a:srgbClr val="F2F2F2"/>
              </a:buClr>
              <a:buSzPts val="1200"/>
              <a:buNone/>
              <a:defRPr sz="1200">
                <a:solidFill>
                  <a:srgbClr val="F2F2F2"/>
                </a:solidFill>
              </a:defRPr>
            </a:lvl4pPr>
            <a:lvl5pPr lvl="4" rtl="0">
              <a:spcBef>
                <a:spcPts val="0"/>
              </a:spcBef>
              <a:spcAft>
                <a:spcPts val="0"/>
              </a:spcAft>
              <a:buClr>
                <a:srgbClr val="F2F2F2"/>
              </a:buClr>
              <a:buSzPts val="1200"/>
              <a:buNone/>
              <a:defRPr sz="1200">
                <a:solidFill>
                  <a:srgbClr val="F2F2F2"/>
                </a:solidFill>
              </a:defRPr>
            </a:lvl5pPr>
            <a:lvl6pPr lvl="5" rtl="0">
              <a:spcBef>
                <a:spcPts val="0"/>
              </a:spcBef>
              <a:spcAft>
                <a:spcPts val="0"/>
              </a:spcAft>
              <a:buClr>
                <a:srgbClr val="F2F2F2"/>
              </a:buClr>
              <a:buSzPts val="1200"/>
              <a:buNone/>
              <a:defRPr sz="1200">
                <a:solidFill>
                  <a:srgbClr val="F2F2F2"/>
                </a:solidFill>
              </a:defRPr>
            </a:lvl6pPr>
            <a:lvl7pPr lvl="6" rtl="0">
              <a:spcBef>
                <a:spcPts val="0"/>
              </a:spcBef>
              <a:spcAft>
                <a:spcPts val="0"/>
              </a:spcAft>
              <a:buClr>
                <a:srgbClr val="F2F2F2"/>
              </a:buClr>
              <a:buSzPts val="1200"/>
              <a:buNone/>
              <a:defRPr sz="1200">
                <a:solidFill>
                  <a:srgbClr val="F2F2F2"/>
                </a:solidFill>
              </a:defRPr>
            </a:lvl7pPr>
            <a:lvl8pPr lvl="7" rtl="0">
              <a:spcBef>
                <a:spcPts val="0"/>
              </a:spcBef>
              <a:spcAft>
                <a:spcPts val="0"/>
              </a:spcAft>
              <a:buClr>
                <a:srgbClr val="F2F2F2"/>
              </a:buClr>
              <a:buSzPts val="1200"/>
              <a:buNone/>
              <a:defRPr sz="1200">
                <a:solidFill>
                  <a:srgbClr val="F2F2F2"/>
                </a:solidFill>
              </a:defRPr>
            </a:lvl8pPr>
            <a:lvl9pPr lvl="8" rtl="0">
              <a:spcBef>
                <a:spcPts val="0"/>
              </a:spcBef>
              <a:spcAft>
                <a:spcPts val="0"/>
              </a:spcAft>
              <a:buClr>
                <a:srgbClr val="F2F2F2"/>
              </a:buClr>
              <a:buSzPts val="1200"/>
              <a:buNone/>
              <a:defRPr sz="1200">
                <a:solidFill>
                  <a:srgbClr val="F2F2F2"/>
                </a:solidFill>
              </a:defRPr>
            </a:lvl9pPr>
          </a:lstStyle>
          <a:p/>
        </p:txBody>
      </p:sp>
      <p:grpSp>
        <p:nvGrpSpPr>
          <p:cNvPr id="396" name="Google Shape;396;p24"/>
          <p:cNvGrpSpPr/>
          <p:nvPr/>
        </p:nvGrpSpPr>
        <p:grpSpPr>
          <a:xfrm rot="5400000">
            <a:off x="2914457" y="2039368"/>
            <a:ext cx="3315091" cy="1377134"/>
            <a:chOff x="6796238" y="3158297"/>
            <a:chExt cx="1630319" cy="677257"/>
          </a:xfrm>
        </p:grpSpPr>
        <p:cxnSp>
          <p:nvCxnSpPr>
            <p:cNvPr id="397" name="Google Shape;397;p24"/>
            <p:cNvCxnSpPr/>
            <p:nvPr/>
          </p:nvCxnSpPr>
          <p:spPr>
            <a:xfrm>
              <a:off x="7012244"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98" name="Google Shape;398;p24"/>
            <p:cNvCxnSpPr/>
            <p:nvPr/>
          </p:nvCxnSpPr>
          <p:spPr>
            <a:xfrm>
              <a:off x="7810957" y="3664854"/>
              <a:ext cx="0" cy="170700"/>
            </a:xfrm>
            <a:prstGeom prst="straightConnector1">
              <a:avLst/>
            </a:prstGeom>
            <a:noFill/>
            <a:ln cap="flat" cmpd="sng" w="9525">
              <a:solidFill>
                <a:srgbClr val="A5B7C6"/>
              </a:solidFill>
              <a:prstDash val="solid"/>
              <a:round/>
              <a:headEnd len="sm" w="sm" type="none"/>
              <a:tailEnd len="med" w="med" type="diamond"/>
            </a:ln>
          </p:spPr>
        </p:cxnSp>
        <p:cxnSp>
          <p:nvCxnSpPr>
            <p:cNvPr id="399" name="Google Shape;399;p24"/>
            <p:cNvCxnSpPr/>
            <p:nvPr/>
          </p:nvCxnSpPr>
          <p:spPr>
            <a:xfrm rot="10800000">
              <a:off x="8196652" y="3170826"/>
              <a:ext cx="0" cy="169800"/>
            </a:xfrm>
            <a:prstGeom prst="straightConnector1">
              <a:avLst/>
            </a:prstGeom>
            <a:noFill/>
            <a:ln cap="flat" cmpd="sng" w="9525">
              <a:solidFill>
                <a:srgbClr val="A5B7C6"/>
              </a:solidFill>
              <a:prstDash val="solid"/>
              <a:round/>
              <a:headEnd len="sm" w="sm" type="none"/>
              <a:tailEnd len="med" w="med" type="diamond"/>
            </a:ln>
          </p:spPr>
        </p:cxnSp>
        <p:cxnSp>
          <p:nvCxnSpPr>
            <p:cNvPr id="400" name="Google Shape;400;p24"/>
            <p:cNvCxnSpPr/>
            <p:nvPr/>
          </p:nvCxnSpPr>
          <p:spPr>
            <a:xfrm rot="10800000">
              <a:off x="7411601" y="3158297"/>
              <a:ext cx="0" cy="170700"/>
            </a:xfrm>
            <a:prstGeom prst="straightConnector1">
              <a:avLst/>
            </a:prstGeom>
            <a:noFill/>
            <a:ln cap="flat" cmpd="sng" w="9525">
              <a:solidFill>
                <a:srgbClr val="A5B7C6"/>
              </a:solidFill>
              <a:prstDash val="solid"/>
              <a:round/>
              <a:headEnd len="sm" w="sm" type="none"/>
              <a:tailEnd len="med" w="med" type="diamond"/>
            </a:ln>
          </p:spPr>
        </p:cxnSp>
        <p:grpSp>
          <p:nvGrpSpPr>
            <p:cNvPr id="401" name="Google Shape;401;p24"/>
            <p:cNvGrpSpPr/>
            <p:nvPr/>
          </p:nvGrpSpPr>
          <p:grpSpPr>
            <a:xfrm>
              <a:off x="6796238" y="3311904"/>
              <a:ext cx="1630319" cy="377697"/>
              <a:chOff x="6796238" y="3311904"/>
              <a:chExt cx="1630319" cy="377697"/>
            </a:xfrm>
          </p:grpSpPr>
          <p:sp>
            <p:nvSpPr>
              <p:cNvPr id="402" name="Google Shape;402;p24"/>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4"/>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4"/>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5" name="Google Shape;405;p24"/>
          <p:cNvSpPr txBox="1"/>
          <p:nvPr>
            <p:ph idx="4" type="title"/>
          </p:nvPr>
        </p:nvSpPr>
        <p:spPr>
          <a:xfrm>
            <a:off x="5349775" y="3099700"/>
            <a:ext cx="21171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406" name="Google Shape;406;p24"/>
          <p:cNvSpPr txBox="1"/>
          <p:nvPr>
            <p:ph idx="5" type="title"/>
          </p:nvPr>
        </p:nvSpPr>
        <p:spPr>
          <a:xfrm>
            <a:off x="5349775" y="3580547"/>
            <a:ext cx="2117100" cy="841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spcBef>
                <a:spcPts val="0"/>
              </a:spcBef>
              <a:spcAft>
                <a:spcPts val="0"/>
              </a:spcAft>
              <a:buClr>
                <a:srgbClr val="F2F2F2"/>
              </a:buClr>
              <a:buSzPts val="1200"/>
              <a:buNone/>
              <a:defRPr sz="1200">
                <a:solidFill>
                  <a:srgbClr val="F2F2F2"/>
                </a:solidFill>
              </a:defRPr>
            </a:lvl2pPr>
            <a:lvl3pPr lvl="2" rtl="0">
              <a:spcBef>
                <a:spcPts val="0"/>
              </a:spcBef>
              <a:spcAft>
                <a:spcPts val="0"/>
              </a:spcAft>
              <a:buClr>
                <a:srgbClr val="F2F2F2"/>
              </a:buClr>
              <a:buSzPts val="1200"/>
              <a:buNone/>
              <a:defRPr sz="1200">
                <a:solidFill>
                  <a:srgbClr val="F2F2F2"/>
                </a:solidFill>
              </a:defRPr>
            </a:lvl3pPr>
            <a:lvl4pPr lvl="3" rtl="0">
              <a:spcBef>
                <a:spcPts val="0"/>
              </a:spcBef>
              <a:spcAft>
                <a:spcPts val="0"/>
              </a:spcAft>
              <a:buClr>
                <a:srgbClr val="F2F2F2"/>
              </a:buClr>
              <a:buSzPts val="1200"/>
              <a:buNone/>
              <a:defRPr sz="1200">
                <a:solidFill>
                  <a:srgbClr val="F2F2F2"/>
                </a:solidFill>
              </a:defRPr>
            </a:lvl4pPr>
            <a:lvl5pPr lvl="4" rtl="0">
              <a:spcBef>
                <a:spcPts val="0"/>
              </a:spcBef>
              <a:spcAft>
                <a:spcPts val="0"/>
              </a:spcAft>
              <a:buClr>
                <a:srgbClr val="F2F2F2"/>
              </a:buClr>
              <a:buSzPts val="1200"/>
              <a:buNone/>
              <a:defRPr sz="1200">
                <a:solidFill>
                  <a:srgbClr val="F2F2F2"/>
                </a:solidFill>
              </a:defRPr>
            </a:lvl5pPr>
            <a:lvl6pPr lvl="5" rtl="0">
              <a:spcBef>
                <a:spcPts val="0"/>
              </a:spcBef>
              <a:spcAft>
                <a:spcPts val="0"/>
              </a:spcAft>
              <a:buClr>
                <a:srgbClr val="F2F2F2"/>
              </a:buClr>
              <a:buSzPts val="1200"/>
              <a:buNone/>
              <a:defRPr sz="1200">
                <a:solidFill>
                  <a:srgbClr val="F2F2F2"/>
                </a:solidFill>
              </a:defRPr>
            </a:lvl6pPr>
            <a:lvl7pPr lvl="6" rtl="0">
              <a:spcBef>
                <a:spcPts val="0"/>
              </a:spcBef>
              <a:spcAft>
                <a:spcPts val="0"/>
              </a:spcAft>
              <a:buClr>
                <a:srgbClr val="F2F2F2"/>
              </a:buClr>
              <a:buSzPts val="1200"/>
              <a:buNone/>
              <a:defRPr sz="1200">
                <a:solidFill>
                  <a:srgbClr val="F2F2F2"/>
                </a:solidFill>
              </a:defRPr>
            </a:lvl7pPr>
            <a:lvl8pPr lvl="7" rtl="0">
              <a:spcBef>
                <a:spcPts val="0"/>
              </a:spcBef>
              <a:spcAft>
                <a:spcPts val="0"/>
              </a:spcAft>
              <a:buClr>
                <a:srgbClr val="F2F2F2"/>
              </a:buClr>
              <a:buSzPts val="1200"/>
              <a:buNone/>
              <a:defRPr sz="1200">
                <a:solidFill>
                  <a:srgbClr val="F2F2F2"/>
                </a:solidFill>
              </a:defRPr>
            </a:lvl8pPr>
            <a:lvl9pPr lvl="8" rtl="0">
              <a:spcBef>
                <a:spcPts val="0"/>
              </a:spcBef>
              <a:spcAft>
                <a:spcPts val="0"/>
              </a:spcAft>
              <a:buClr>
                <a:srgbClr val="F2F2F2"/>
              </a:buClr>
              <a:buSzPts val="1200"/>
              <a:buNone/>
              <a:defRPr sz="1200">
                <a:solidFill>
                  <a:srgbClr val="F2F2F2"/>
                </a:solidFill>
              </a:defRPr>
            </a:lvl9pPr>
          </a:lstStyle>
          <a:p/>
        </p:txBody>
      </p:sp>
      <p:sp>
        <p:nvSpPr>
          <p:cNvPr id="407" name="Google Shape;407;p24"/>
          <p:cNvSpPr txBox="1"/>
          <p:nvPr>
            <p:ph idx="6" type="title"/>
          </p:nvPr>
        </p:nvSpPr>
        <p:spPr>
          <a:xfrm>
            <a:off x="1677125" y="1128663"/>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E6E3EF"/>
              </a:buClr>
              <a:buSzPts val="1600"/>
              <a:buNone/>
              <a:defRPr sz="1600">
                <a:solidFill>
                  <a:srgbClr val="E6E3EF"/>
                </a:solidFill>
              </a:defRPr>
            </a:lvl1pPr>
            <a:lvl2pPr lvl="1" rtl="0" algn="r">
              <a:spcBef>
                <a:spcPts val="0"/>
              </a:spcBef>
              <a:spcAft>
                <a:spcPts val="0"/>
              </a:spcAft>
              <a:buClr>
                <a:srgbClr val="E6E3EF"/>
              </a:buClr>
              <a:buSzPts val="3600"/>
              <a:buNone/>
              <a:defRPr sz="3600">
                <a:solidFill>
                  <a:srgbClr val="E6E3EF"/>
                </a:solidFill>
              </a:defRPr>
            </a:lvl2pPr>
            <a:lvl3pPr lvl="2" rtl="0" algn="r">
              <a:spcBef>
                <a:spcPts val="0"/>
              </a:spcBef>
              <a:spcAft>
                <a:spcPts val="0"/>
              </a:spcAft>
              <a:buClr>
                <a:srgbClr val="E6E3EF"/>
              </a:buClr>
              <a:buSzPts val="3600"/>
              <a:buNone/>
              <a:defRPr sz="3600">
                <a:solidFill>
                  <a:srgbClr val="E6E3EF"/>
                </a:solidFill>
              </a:defRPr>
            </a:lvl3pPr>
            <a:lvl4pPr lvl="3" rtl="0" algn="r">
              <a:spcBef>
                <a:spcPts val="0"/>
              </a:spcBef>
              <a:spcAft>
                <a:spcPts val="0"/>
              </a:spcAft>
              <a:buClr>
                <a:srgbClr val="E6E3EF"/>
              </a:buClr>
              <a:buSzPts val="3600"/>
              <a:buNone/>
              <a:defRPr sz="3600">
                <a:solidFill>
                  <a:srgbClr val="E6E3EF"/>
                </a:solidFill>
              </a:defRPr>
            </a:lvl4pPr>
            <a:lvl5pPr lvl="4" rtl="0" algn="r">
              <a:spcBef>
                <a:spcPts val="0"/>
              </a:spcBef>
              <a:spcAft>
                <a:spcPts val="0"/>
              </a:spcAft>
              <a:buClr>
                <a:srgbClr val="E6E3EF"/>
              </a:buClr>
              <a:buSzPts val="3600"/>
              <a:buNone/>
              <a:defRPr sz="3600">
                <a:solidFill>
                  <a:srgbClr val="E6E3EF"/>
                </a:solidFill>
              </a:defRPr>
            </a:lvl5pPr>
            <a:lvl6pPr lvl="5" rtl="0" algn="r">
              <a:spcBef>
                <a:spcPts val="0"/>
              </a:spcBef>
              <a:spcAft>
                <a:spcPts val="0"/>
              </a:spcAft>
              <a:buClr>
                <a:srgbClr val="E6E3EF"/>
              </a:buClr>
              <a:buSzPts val="3600"/>
              <a:buNone/>
              <a:defRPr sz="3600">
                <a:solidFill>
                  <a:srgbClr val="E6E3EF"/>
                </a:solidFill>
              </a:defRPr>
            </a:lvl6pPr>
            <a:lvl7pPr lvl="6" rtl="0" algn="r">
              <a:spcBef>
                <a:spcPts val="0"/>
              </a:spcBef>
              <a:spcAft>
                <a:spcPts val="0"/>
              </a:spcAft>
              <a:buClr>
                <a:srgbClr val="E6E3EF"/>
              </a:buClr>
              <a:buSzPts val="3600"/>
              <a:buNone/>
              <a:defRPr sz="3600">
                <a:solidFill>
                  <a:srgbClr val="E6E3EF"/>
                </a:solidFill>
              </a:defRPr>
            </a:lvl7pPr>
            <a:lvl8pPr lvl="7" rtl="0" algn="r">
              <a:spcBef>
                <a:spcPts val="0"/>
              </a:spcBef>
              <a:spcAft>
                <a:spcPts val="0"/>
              </a:spcAft>
              <a:buClr>
                <a:srgbClr val="E6E3EF"/>
              </a:buClr>
              <a:buSzPts val="3600"/>
              <a:buNone/>
              <a:defRPr sz="3600">
                <a:solidFill>
                  <a:srgbClr val="E6E3EF"/>
                </a:solidFill>
              </a:defRPr>
            </a:lvl8pPr>
            <a:lvl9pPr lvl="8" rtl="0" algn="r">
              <a:spcBef>
                <a:spcPts val="0"/>
              </a:spcBef>
              <a:spcAft>
                <a:spcPts val="0"/>
              </a:spcAft>
              <a:buClr>
                <a:srgbClr val="E6E3EF"/>
              </a:buClr>
              <a:buSzPts val="3600"/>
              <a:buNone/>
              <a:defRPr sz="3600">
                <a:solidFill>
                  <a:srgbClr val="E6E3EF"/>
                </a:solidFill>
              </a:defRPr>
            </a:lvl9pPr>
          </a:lstStyle>
          <a:p/>
        </p:txBody>
      </p:sp>
      <p:sp>
        <p:nvSpPr>
          <p:cNvPr id="408" name="Google Shape;408;p24"/>
          <p:cNvSpPr txBox="1"/>
          <p:nvPr>
            <p:ph idx="7" type="title"/>
          </p:nvPr>
        </p:nvSpPr>
        <p:spPr>
          <a:xfrm>
            <a:off x="1677125" y="1609510"/>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lgn="r">
              <a:spcBef>
                <a:spcPts val="0"/>
              </a:spcBef>
              <a:spcAft>
                <a:spcPts val="0"/>
              </a:spcAft>
              <a:buClr>
                <a:srgbClr val="F2F2F2"/>
              </a:buClr>
              <a:buSzPts val="1200"/>
              <a:buNone/>
              <a:defRPr sz="1200">
                <a:solidFill>
                  <a:srgbClr val="F2F2F2"/>
                </a:solidFill>
              </a:defRPr>
            </a:lvl2pPr>
            <a:lvl3pPr lvl="2" rtl="0" algn="r">
              <a:spcBef>
                <a:spcPts val="0"/>
              </a:spcBef>
              <a:spcAft>
                <a:spcPts val="0"/>
              </a:spcAft>
              <a:buClr>
                <a:srgbClr val="F2F2F2"/>
              </a:buClr>
              <a:buSzPts val="1200"/>
              <a:buNone/>
              <a:defRPr sz="1200">
                <a:solidFill>
                  <a:srgbClr val="F2F2F2"/>
                </a:solidFill>
              </a:defRPr>
            </a:lvl3pPr>
            <a:lvl4pPr lvl="3" rtl="0" algn="r">
              <a:spcBef>
                <a:spcPts val="0"/>
              </a:spcBef>
              <a:spcAft>
                <a:spcPts val="0"/>
              </a:spcAft>
              <a:buClr>
                <a:srgbClr val="F2F2F2"/>
              </a:buClr>
              <a:buSzPts val="1200"/>
              <a:buNone/>
              <a:defRPr sz="1200">
                <a:solidFill>
                  <a:srgbClr val="F2F2F2"/>
                </a:solidFill>
              </a:defRPr>
            </a:lvl4pPr>
            <a:lvl5pPr lvl="4" rtl="0" algn="r">
              <a:spcBef>
                <a:spcPts val="0"/>
              </a:spcBef>
              <a:spcAft>
                <a:spcPts val="0"/>
              </a:spcAft>
              <a:buClr>
                <a:srgbClr val="F2F2F2"/>
              </a:buClr>
              <a:buSzPts val="1200"/>
              <a:buNone/>
              <a:defRPr sz="1200">
                <a:solidFill>
                  <a:srgbClr val="F2F2F2"/>
                </a:solidFill>
              </a:defRPr>
            </a:lvl5pPr>
            <a:lvl6pPr lvl="5" rtl="0" algn="r">
              <a:spcBef>
                <a:spcPts val="0"/>
              </a:spcBef>
              <a:spcAft>
                <a:spcPts val="0"/>
              </a:spcAft>
              <a:buClr>
                <a:srgbClr val="F2F2F2"/>
              </a:buClr>
              <a:buSzPts val="1200"/>
              <a:buNone/>
              <a:defRPr sz="1200">
                <a:solidFill>
                  <a:srgbClr val="F2F2F2"/>
                </a:solidFill>
              </a:defRPr>
            </a:lvl6pPr>
            <a:lvl7pPr lvl="6" rtl="0" algn="r">
              <a:spcBef>
                <a:spcPts val="0"/>
              </a:spcBef>
              <a:spcAft>
                <a:spcPts val="0"/>
              </a:spcAft>
              <a:buClr>
                <a:srgbClr val="F2F2F2"/>
              </a:buClr>
              <a:buSzPts val="1200"/>
              <a:buNone/>
              <a:defRPr sz="1200">
                <a:solidFill>
                  <a:srgbClr val="F2F2F2"/>
                </a:solidFill>
              </a:defRPr>
            </a:lvl7pPr>
            <a:lvl8pPr lvl="7" rtl="0" algn="r">
              <a:spcBef>
                <a:spcPts val="0"/>
              </a:spcBef>
              <a:spcAft>
                <a:spcPts val="0"/>
              </a:spcAft>
              <a:buClr>
                <a:srgbClr val="F2F2F2"/>
              </a:buClr>
              <a:buSzPts val="1200"/>
              <a:buNone/>
              <a:defRPr sz="1200">
                <a:solidFill>
                  <a:srgbClr val="F2F2F2"/>
                </a:solidFill>
              </a:defRPr>
            </a:lvl8pPr>
            <a:lvl9pPr lvl="8" rtl="0" algn="r">
              <a:spcBef>
                <a:spcPts val="0"/>
              </a:spcBef>
              <a:spcAft>
                <a:spcPts val="0"/>
              </a:spcAft>
              <a:buClr>
                <a:srgbClr val="F2F2F2"/>
              </a:buClr>
              <a:buSzPts val="1200"/>
              <a:buNone/>
              <a:defRPr sz="1200">
                <a:solidFill>
                  <a:srgbClr val="F2F2F2"/>
                </a:solidFill>
              </a:defRPr>
            </a:lvl9pPr>
          </a:lstStyle>
          <a:p/>
        </p:txBody>
      </p:sp>
      <p:sp>
        <p:nvSpPr>
          <p:cNvPr id="409" name="Google Shape;409;p24"/>
          <p:cNvSpPr txBox="1"/>
          <p:nvPr>
            <p:ph idx="8" type="title"/>
          </p:nvPr>
        </p:nvSpPr>
        <p:spPr>
          <a:xfrm>
            <a:off x="1677125" y="2692175"/>
            <a:ext cx="21171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E6E3EF"/>
              </a:buClr>
              <a:buSzPts val="1600"/>
              <a:buNone/>
              <a:defRPr sz="1600">
                <a:solidFill>
                  <a:srgbClr val="E6E3EF"/>
                </a:solidFill>
              </a:defRPr>
            </a:lvl1pPr>
            <a:lvl2pPr lvl="1" rtl="0" algn="r">
              <a:spcBef>
                <a:spcPts val="0"/>
              </a:spcBef>
              <a:spcAft>
                <a:spcPts val="0"/>
              </a:spcAft>
              <a:buClr>
                <a:srgbClr val="E6E3EF"/>
              </a:buClr>
              <a:buSzPts val="3600"/>
              <a:buNone/>
              <a:defRPr sz="3600">
                <a:solidFill>
                  <a:srgbClr val="E6E3EF"/>
                </a:solidFill>
              </a:defRPr>
            </a:lvl2pPr>
            <a:lvl3pPr lvl="2" rtl="0" algn="r">
              <a:spcBef>
                <a:spcPts val="0"/>
              </a:spcBef>
              <a:spcAft>
                <a:spcPts val="0"/>
              </a:spcAft>
              <a:buClr>
                <a:srgbClr val="E6E3EF"/>
              </a:buClr>
              <a:buSzPts val="3600"/>
              <a:buNone/>
              <a:defRPr sz="3600">
                <a:solidFill>
                  <a:srgbClr val="E6E3EF"/>
                </a:solidFill>
              </a:defRPr>
            </a:lvl3pPr>
            <a:lvl4pPr lvl="3" rtl="0" algn="r">
              <a:spcBef>
                <a:spcPts val="0"/>
              </a:spcBef>
              <a:spcAft>
                <a:spcPts val="0"/>
              </a:spcAft>
              <a:buClr>
                <a:srgbClr val="E6E3EF"/>
              </a:buClr>
              <a:buSzPts val="3600"/>
              <a:buNone/>
              <a:defRPr sz="3600">
                <a:solidFill>
                  <a:srgbClr val="E6E3EF"/>
                </a:solidFill>
              </a:defRPr>
            </a:lvl4pPr>
            <a:lvl5pPr lvl="4" rtl="0" algn="r">
              <a:spcBef>
                <a:spcPts val="0"/>
              </a:spcBef>
              <a:spcAft>
                <a:spcPts val="0"/>
              </a:spcAft>
              <a:buClr>
                <a:srgbClr val="E6E3EF"/>
              </a:buClr>
              <a:buSzPts val="3600"/>
              <a:buNone/>
              <a:defRPr sz="3600">
                <a:solidFill>
                  <a:srgbClr val="E6E3EF"/>
                </a:solidFill>
              </a:defRPr>
            </a:lvl5pPr>
            <a:lvl6pPr lvl="5" rtl="0" algn="r">
              <a:spcBef>
                <a:spcPts val="0"/>
              </a:spcBef>
              <a:spcAft>
                <a:spcPts val="0"/>
              </a:spcAft>
              <a:buClr>
                <a:srgbClr val="E6E3EF"/>
              </a:buClr>
              <a:buSzPts val="3600"/>
              <a:buNone/>
              <a:defRPr sz="3600">
                <a:solidFill>
                  <a:srgbClr val="E6E3EF"/>
                </a:solidFill>
              </a:defRPr>
            </a:lvl6pPr>
            <a:lvl7pPr lvl="6" rtl="0" algn="r">
              <a:spcBef>
                <a:spcPts val="0"/>
              </a:spcBef>
              <a:spcAft>
                <a:spcPts val="0"/>
              </a:spcAft>
              <a:buClr>
                <a:srgbClr val="E6E3EF"/>
              </a:buClr>
              <a:buSzPts val="3600"/>
              <a:buNone/>
              <a:defRPr sz="3600">
                <a:solidFill>
                  <a:srgbClr val="E6E3EF"/>
                </a:solidFill>
              </a:defRPr>
            </a:lvl7pPr>
            <a:lvl8pPr lvl="7" rtl="0" algn="r">
              <a:spcBef>
                <a:spcPts val="0"/>
              </a:spcBef>
              <a:spcAft>
                <a:spcPts val="0"/>
              </a:spcAft>
              <a:buClr>
                <a:srgbClr val="E6E3EF"/>
              </a:buClr>
              <a:buSzPts val="3600"/>
              <a:buNone/>
              <a:defRPr sz="3600">
                <a:solidFill>
                  <a:srgbClr val="E6E3EF"/>
                </a:solidFill>
              </a:defRPr>
            </a:lvl8pPr>
            <a:lvl9pPr lvl="8" rtl="0" algn="r">
              <a:spcBef>
                <a:spcPts val="0"/>
              </a:spcBef>
              <a:spcAft>
                <a:spcPts val="0"/>
              </a:spcAft>
              <a:buClr>
                <a:srgbClr val="E6E3EF"/>
              </a:buClr>
              <a:buSzPts val="3600"/>
              <a:buNone/>
              <a:defRPr sz="3600">
                <a:solidFill>
                  <a:srgbClr val="E6E3EF"/>
                </a:solidFill>
              </a:defRPr>
            </a:lvl9pPr>
          </a:lstStyle>
          <a:p/>
        </p:txBody>
      </p:sp>
      <p:sp>
        <p:nvSpPr>
          <p:cNvPr id="410" name="Google Shape;410;p24"/>
          <p:cNvSpPr txBox="1"/>
          <p:nvPr>
            <p:ph idx="9" type="title"/>
          </p:nvPr>
        </p:nvSpPr>
        <p:spPr>
          <a:xfrm>
            <a:off x="1677125" y="3173022"/>
            <a:ext cx="2117100" cy="841800"/>
          </a:xfrm>
          <a:prstGeom prst="rect">
            <a:avLst/>
          </a:prstGeom>
        </p:spPr>
        <p:txBody>
          <a:bodyPr anchorCtr="0" anchor="t" bIns="91425" lIns="91425" spcFirstLastPara="1" rIns="91425" wrap="square" tIns="91425">
            <a:normAutofit/>
          </a:bodyPr>
          <a:lstStyle>
            <a:lvl1pPr lvl="0" rtl="0" algn="r">
              <a:spcBef>
                <a:spcPts val="0"/>
              </a:spcBef>
              <a:spcAft>
                <a:spcPts val="0"/>
              </a:spcAft>
              <a:buClr>
                <a:srgbClr val="F2F2F2"/>
              </a:buClr>
              <a:buSzPts val="1200"/>
              <a:buFont typeface="Helvetica Neue Light"/>
              <a:buNone/>
              <a:defRPr b="0" sz="1200">
                <a:solidFill>
                  <a:srgbClr val="F2F2F2"/>
                </a:solidFill>
                <a:latin typeface="Helvetica Neue Light"/>
                <a:ea typeface="Helvetica Neue Light"/>
                <a:cs typeface="Helvetica Neue Light"/>
                <a:sym typeface="Helvetica Neue Light"/>
              </a:defRPr>
            </a:lvl1pPr>
            <a:lvl2pPr lvl="1" rtl="0" algn="r">
              <a:spcBef>
                <a:spcPts val="0"/>
              </a:spcBef>
              <a:spcAft>
                <a:spcPts val="0"/>
              </a:spcAft>
              <a:buClr>
                <a:srgbClr val="F2F2F2"/>
              </a:buClr>
              <a:buSzPts val="1200"/>
              <a:buNone/>
              <a:defRPr sz="1200">
                <a:solidFill>
                  <a:srgbClr val="F2F2F2"/>
                </a:solidFill>
              </a:defRPr>
            </a:lvl2pPr>
            <a:lvl3pPr lvl="2" rtl="0" algn="r">
              <a:spcBef>
                <a:spcPts val="0"/>
              </a:spcBef>
              <a:spcAft>
                <a:spcPts val="0"/>
              </a:spcAft>
              <a:buClr>
                <a:srgbClr val="F2F2F2"/>
              </a:buClr>
              <a:buSzPts val="1200"/>
              <a:buNone/>
              <a:defRPr sz="1200">
                <a:solidFill>
                  <a:srgbClr val="F2F2F2"/>
                </a:solidFill>
              </a:defRPr>
            </a:lvl3pPr>
            <a:lvl4pPr lvl="3" rtl="0" algn="r">
              <a:spcBef>
                <a:spcPts val="0"/>
              </a:spcBef>
              <a:spcAft>
                <a:spcPts val="0"/>
              </a:spcAft>
              <a:buClr>
                <a:srgbClr val="F2F2F2"/>
              </a:buClr>
              <a:buSzPts val="1200"/>
              <a:buNone/>
              <a:defRPr sz="1200">
                <a:solidFill>
                  <a:srgbClr val="F2F2F2"/>
                </a:solidFill>
              </a:defRPr>
            </a:lvl4pPr>
            <a:lvl5pPr lvl="4" rtl="0" algn="r">
              <a:spcBef>
                <a:spcPts val="0"/>
              </a:spcBef>
              <a:spcAft>
                <a:spcPts val="0"/>
              </a:spcAft>
              <a:buClr>
                <a:srgbClr val="F2F2F2"/>
              </a:buClr>
              <a:buSzPts val="1200"/>
              <a:buNone/>
              <a:defRPr sz="1200">
                <a:solidFill>
                  <a:srgbClr val="F2F2F2"/>
                </a:solidFill>
              </a:defRPr>
            </a:lvl5pPr>
            <a:lvl6pPr lvl="5" rtl="0" algn="r">
              <a:spcBef>
                <a:spcPts val="0"/>
              </a:spcBef>
              <a:spcAft>
                <a:spcPts val="0"/>
              </a:spcAft>
              <a:buClr>
                <a:srgbClr val="F2F2F2"/>
              </a:buClr>
              <a:buSzPts val="1200"/>
              <a:buNone/>
              <a:defRPr sz="1200">
                <a:solidFill>
                  <a:srgbClr val="F2F2F2"/>
                </a:solidFill>
              </a:defRPr>
            </a:lvl6pPr>
            <a:lvl7pPr lvl="6" rtl="0" algn="r">
              <a:spcBef>
                <a:spcPts val="0"/>
              </a:spcBef>
              <a:spcAft>
                <a:spcPts val="0"/>
              </a:spcAft>
              <a:buClr>
                <a:srgbClr val="F2F2F2"/>
              </a:buClr>
              <a:buSzPts val="1200"/>
              <a:buNone/>
              <a:defRPr sz="1200">
                <a:solidFill>
                  <a:srgbClr val="F2F2F2"/>
                </a:solidFill>
              </a:defRPr>
            </a:lvl7pPr>
            <a:lvl8pPr lvl="7" rtl="0" algn="r">
              <a:spcBef>
                <a:spcPts val="0"/>
              </a:spcBef>
              <a:spcAft>
                <a:spcPts val="0"/>
              </a:spcAft>
              <a:buClr>
                <a:srgbClr val="F2F2F2"/>
              </a:buClr>
              <a:buSzPts val="1200"/>
              <a:buNone/>
              <a:defRPr sz="1200">
                <a:solidFill>
                  <a:srgbClr val="F2F2F2"/>
                </a:solidFill>
              </a:defRPr>
            </a:lvl8pPr>
            <a:lvl9pPr lvl="8" rtl="0" algn="r">
              <a:spcBef>
                <a:spcPts val="0"/>
              </a:spcBef>
              <a:spcAft>
                <a:spcPts val="0"/>
              </a:spcAft>
              <a:buClr>
                <a:srgbClr val="F2F2F2"/>
              </a:buClr>
              <a:buSzPts val="1200"/>
              <a:buNone/>
              <a:defRPr sz="1200">
                <a:solidFill>
                  <a:srgbClr val="F2F2F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con Slide (Light)">
  <p:cSld name="SECTION_HEADER_1_3_1_1_1">
    <p:bg>
      <p:bgPr>
        <a:solidFill>
          <a:schemeClr val="lt1"/>
        </a:solidFill>
      </p:bgPr>
    </p:bg>
    <p:spTree>
      <p:nvGrpSpPr>
        <p:cNvPr id="411" name="Shape 411"/>
        <p:cNvGrpSpPr/>
        <p:nvPr/>
      </p:nvGrpSpPr>
      <p:grpSpPr>
        <a:xfrm>
          <a:off x="0" y="0"/>
          <a:ext cx="0" cy="0"/>
          <a:chOff x="0" y="0"/>
          <a:chExt cx="0" cy="0"/>
        </a:xfrm>
      </p:grpSpPr>
      <p:sp>
        <p:nvSpPr>
          <p:cNvPr id="412" name="Google Shape;412;p25"/>
          <p:cNvSpPr/>
          <p:nvPr/>
        </p:nvSpPr>
        <p:spPr>
          <a:xfrm>
            <a:off x="-19050" y="0"/>
            <a:ext cx="91821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4" name="Google Shape;414;p25"/>
          <p:cNvSpPr/>
          <p:nvPr/>
        </p:nvSpPr>
        <p:spPr>
          <a:xfrm>
            <a:off x="912975" y="3271188"/>
            <a:ext cx="1183800" cy="1046700"/>
          </a:xfrm>
          <a:prstGeom prst="snip2DiagRect">
            <a:avLst>
              <a:gd fmla="val 0" name="adj1"/>
              <a:gd fmla="val 16667" name="adj2"/>
            </a:avLst>
          </a:prstGeom>
          <a:gradFill>
            <a:gsLst>
              <a:gs pos="0">
                <a:srgbClr val="FCE5CD"/>
              </a:gs>
              <a:gs pos="45000">
                <a:srgbClr val="DBD6F0"/>
              </a:gs>
              <a:gs pos="100000">
                <a:srgbClr val="C7E0F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950788" y="2052213"/>
            <a:ext cx="1183800" cy="1046700"/>
          </a:xfrm>
          <a:prstGeom prst="snip2DiagRect">
            <a:avLst>
              <a:gd fmla="val 0" name="adj1"/>
              <a:gd fmla="val 16667" name="adj2"/>
            </a:avLst>
          </a:prstGeom>
          <a:gradFill>
            <a:gsLst>
              <a:gs pos="0">
                <a:srgbClr val="FCE5CD"/>
              </a:gs>
              <a:gs pos="45000">
                <a:srgbClr val="DBD6F0"/>
              </a:gs>
              <a:gs pos="100000">
                <a:srgbClr val="C7E0F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950800" y="833263"/>
            <a:ext cx="1183800" cy="1046700"/>
          </a:xfrm>
          <a:prstGeom prst="snip2DiagRect">
            <a:avLst>
              <a:gd fmla="val 0" name="adj1"/>
              <a:gd fmla="val 16667" name="adj2"/>
            </a:avLst>
          </a:prstGeom>
          <a:gradFill>
            <a:gsLst>
              <a:gs pos="0">
                <a:srgbClr val="FCE5CD"/>
              </a:gs>
              <a:gs pos="45000">
                <a:srgbClr val="DBD6F0"/>
              </a:gs>
              <a:gs pos="100000">
                <a:srgbClr val="C7E0F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txBox="1"/>
          <p:nvPr>
            <p:ph idx="1" type="body"/>
          </p:nvPr>
        </p:nvSpPr>
        <p:spPr>
          <a:xfrm>
            <a:off x="2533025" y="797850"/>
            <a:ext cx="5697900" cy="1046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dk1"/>
              </a:buClr>
              <a:buSzPts val="1400"/>
              <a:buChar char="●"/>
              <a:defRPr>
                <a:solidFill>
                  <a:schemeClr val="dk1"/>
                </a:solidFill>
              </a:defRPr>
            </a:lvl1pPr>
            <a:lvl2pPr indent="-304800" lvl="1" marL="914400" rtl="0">
              <a:spcBef>
                <a:spcPts val="0"/>
              </a:spcBef>
              <a:spcAft>
                <a:spcPts val="0"/>
              </a:spcAft>
              <a:buClr>
                <a:schemeClr val="dk1"/>
              </a:buClr>
              <a:buSzPts val="1200"/>
              <a:buChar char="○"/>
              <a:defRPr>
                <a:solidFill>
                  <a:schemeClr val="dk1"/>
                </a:solidFill>
              </a:defRPr>
            </a:lvl2pPr>
            <a:lvl3pPr indent="-304800" lvl="2" marL="1371600" rtl="0">
              <a:spcBef>
                <a:spcPts val="0"/>
              </a:spcBef>
              <a:spcAft>
                <a:spcPts val="0"/>
              </a:spcAft>
              <a:buClr>
                <a:schemeClr val="dk1"/>
              </a:buClr>
              <a:buSzPts val="1200"/>
              <a:buChar char="■"/>
              <a:defRPr>
                <a:solidFill>
                  <a:schemeClr val="dk1"/>
                </a:solidFill>
              </a:defRPr>
            </a:lvl3pPr>
            <a:lvl4pPr indent="-304800" lvl="3" marL="1828800" rtl="0">
              <a:spcBef>
                <a:spcPts val="0"/>
              </a:spcBef>
              <a:spcAft>
                <a:spcPts val="0"/>
              </a:spcAft>
              <a:buClr>
                <a:schemeClr val="dk1"/>
              </a:buClr>
              <a:buSzPts val="1200"/>
              <a:buChar char="●"/>
              <a:defRPr>
                <a:solidFill>
                  <a:schemeClr val="dk1"/>
                </a:solidFill>
              </a:defRPr>
            </a:lvl4pPr>
            <a:lvl5pPr indent="-304800" lvl="4" marL="2286000" rtl="0">
              <a:spcBef>
                <a:spcPts val="0"/>
              </a:spcBef>
              <a:spcAft>
                <a:spcPts val="0"/>
              </a:spcAft>
              <a:buClr>
                <a:schemeClr val="dk1"/>
              </a:buClr>
              <a:buSzPts val="1200"/>
              <a:buChar char="○"/>
              <a:defRPr>
                <a:solidFill>
                  <a:schemeClr val="dk1"/>
                </a:solidFill>
              </a:defRPr>
            </a:lvl5pPr>
            <a:lvl6pPr indent="-304800" lvl="5" marL="2743200" rtl="0">
              <a:spcBef>
                <a:spcPts val="0"/>
              </a:spcBef>
              <a:spcAft>
                <a:spcPts val="0"/>
              </a:spcAft>
              <a:buClr>
                <a:schemeClr val="dk1"/>
              </a:buClr>
              <a:buSzPts val="1200"/>
              <a:buChar char="■"/>
              <a:defRPr>
                <a:solidFill>
                  <a:schemeClr val="dk1"/>
                </a:solidFill>
              </a:defRPr>
            </a:lvl6pPr>
            <a:lvl7pPr indent="-304800" lvl="6" marL="3200400" rtl="0">
              <a:spcBef>
                <a:spcPts val="0"/>
              </a:spcBef>
              <a:spcAft>
                <a:spcPts val="0"/>
              </a:spcAft>
              <a:buClr>
                <a:schemeClr val="dk1"/>
              </a:buClr>
              <a:buSzPts val="1200"/>
              <a:buChar char="●"/>
              <a:defRPr>
                <a:solidFill>
                  <a:schemeClr val="dk1"/>
                </a:solidFill>
              </a:defRPr>
            </a:lvl7pPr>
            <a:lvl8pPr indent="-304800" lvl="7" marL="3657600" rtl="0">
              <a:spcBef>
                <a:spcPts val="0"/>
              </a:spcBef>
              <a:spcAft>
                <a:spcPts val="0"/>
              </a:spcAft>
              <a:buClr>
                <a:schemeClr val="dk1"/>
              </a:buClr>
              <a:buSzPts val="1200"/>
              <a:buChar char="○"/>
              <a:defRPr>
                <a:solidFill>
                  <a:schemeClr val="dk1"/>
                </a:solidFill>
              </a:defRPr>
            </a:lvl8pPr>
            <a:lvl9pPr indent="-304800" lvl="8" marL="4114800" rtl="0">
              <a:spcBef>
                <a:spcPts val="0"/>
              </a:spcBef>
              <a:spcAft>
                <a:spcPts val="0"/>
              </a:spcAft>
              <a:buClr>
                <a:schemeClr val="dk1"/>
              </a:buClr>
              <a:buSzPts val="1200"/>
              <a:buChar char="■"/>
              <a:defRPr>
                <a:solidFill>
                  <a:schemeClr val="dk1"/>
                </a:solidFill>
              </a:defRPr>
            </a:lvl9pPr>
          </a:lstStyle>
          <a:p/>
        </p:txBody>
      </p:sp>
      <p:sp>
        <p:nvSpPr>
          <p:cNvPr id="418" name="Google Shape;418;p25"/>
          <p:cNvSpPr txBox="1"/>
          <p:nvPr>
            <p:ph idx="2" type="body"/>
          </p:nvPr>
        </p:nvSpPr>
        <p:spPr>
          <a:xfrm>
            <a:off x="2533025" y="2034513"/>
            <a:ext cx="5697900" cy="1046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dk1"/>
              </a:buClr>
              <a:buSzPts val="1400"/>
              <a:buChar char="●"/>
              <a:defRPr>
                <a:solidFill>
                  <a:schemeClr val="dk1"/>
                </a:solidFill>
              </a:defRPr>
            </a:lvl1pPr>
            <a:lvl2pPr indent="-304800" lvl="1" marL="914400" rtl="0">
              <a:spcBef>
                <a:spcPts val="0"/>
              </a:spcBef>
              <a:spcAft>
                <a:spcPts val="0"/>
              </a:spcAft>
              <a:buClr>
                <a:schemeClr val="dk1"/>
              </a:buClr>
              <a:buSzPts val="1200"/>
              <a:buChar char="○"/>
              <a:defRPr>
                <a:solidFill>
                  <a:schemeClr val="dk1"/>
                </a:solidFill>
              </a:defRPr>
            </a:lvl2pPr>
            <a:lvl3pPr indent="-304800" lvl="2" marL="1371600" rtl="0">
              <a:spcBef>
                <a:spcPts val="0"/>
              </a:spcBef>
              <a:spcAft>
                <a:spcPts val="0"/>
              </a:spcAft>
              <a:buClr>
                <a:schemeClr val="dk1"/>
              </a:buClr>
              <a:buSzPts val="1200"/>
              <a:buChar char="■"/>
              <a:defRPr>
                <a:solidFill>
                  <a:schemeClr val="dk1"/>
                </a:solidFill>
              </a:defRPr>
            </a:lvl3pPr>
            <a:lvl4pPr indent="-304800" lvl="3" marL="1828800" rtl="0">
              <a:spcBef>
                <a:spcPts val="0"/>
              </a:spcBef>
              <a:spcAft>
                <a:spcPts val="0"/>
              </a:spcAft>
              <a:buClr>
                <a:schemeClr val="dk1"/>
              </a:buClr>
              <a:buSzPts val="1200"/>
              <a:buChar char="●"/>
              <a:defRPr>
                <a:solidFill>
                  <a:schemeClr val="dk1"/>
                </a:solidFill>
              </a:defRPr>
            </a:lvl4pPr>
            <a:lvl5pPr indent="-304800" lvl="4" marL="2286000" rtl="0">
              <a:spcBef>
                <a:spcPts val="0"/>
              </a:spcBef>
              <a:spcAft>
                <a:spcPts val="0"/>
              </a:spcAft>
              <a:buClr>
                <a:schemeClr val="dk1"/>
              </a:buClr>
              <a:buSzPts val="1200"/>
              <a:buChar char="○"/>
              <a:defRPr>
                <a:solidFill>
                  <a:schemeClr val="dk1"/>
                </a:solidFill>
              </a:defRPr>
            </a:lvl5pPr>
            <a:lvl6pPr indent="-304800" lvl="5" marL="2743200" rtl="0">
              <a:spcBef>
                <a:spcPts val="0"/>
              </a:spcBef>
              <a:spcAft>
                <a:spcPts val="0"/>
              </a:spcAft>
              <a:buClr>
                <a:schemeClr val="dk1"/>
              </a:buClr>
              <a:buSzPts val="1200"/>
              <a:buChar char="■"/>
              <a:defRPr>
                <a:solidFill>
                  <a:schemeClr val="dk1"/>
                </a:solidFill>
              </a:defRPr>
            </a:lvl6pPr>
            <a:lvl7pPr indent="-304800" lvl="6" marL="3200400" rtl="0">
              <a:spcBef>
                <a:spcPts val="0"/>
              </a:spcBef>
              <a:spcAft>
                <a:spcPts val="0"/>
              </a:spcAft>
              <a:buClr>
                <a:schemeClr val="dk1"/>
              </a:buClr>
              <a:buSzPts val="1200"/>
              <a:buChar char="●"/>
              <a:defRPr>
                <a:solidFill>
                  <a:schemeClr val="dk1"/>
                </a:solidFill>
              </a:defRPr>
            </a:lvl7pPr>
            <a:lvl8pPr indent="-304800" lvl="7" marL="3657600" rtl="0">
              <a:spcBef>
                <a:spcPts val="0"/>
              </a:spcBef>
              <a:spcAft>
                <a:spcPts val="0"/>
              </a:spcAft>
              <a:buClr>
                <a:schemeClr val="dk1"/>
              </a:buClr>
              <a:buSzPts val="1200"/>
              <a:buChar char="○"/>
              <a:defRPr>
                <a:solidFill>
                  <a:schemeClr val="dk1"/>
                </a:solidFill>
              </a:defRPr>
            </a:lvl8pPr>
            <a:lvl9pPr indent="-304800" lvl="8" marL="4114800" rtl="0">
              <a:spcBef>
                <a:spcPts val="0"/>
              </a:spcBef>
              <a:spcAft>
                <a:spcPts val="0"/>
              </a:spcAft>
              <a:buClr>
                <a:schemeClr val="dk1"/>
              </a:buClr>
              <a:buSzPts val="1200"/>
              <a:buChar char="■"/>
              <a:defRPr>
                <a:solidFill>
                  <a:schemeClr val="dk1"/>
                </a:solidFill>
              </a:defRPr>
            </a:lvl9pPr>
          </a:lstStyle>
          <a:p/>
        </p:txBody>
      </p:sp>
      <p:sp>
        <p:nvSpPr>
          <p:cNvPr id="419" name="Google Shape;419;p25"/>
          <p:cNvSpPr txBox="1"/>
          <p:nvPr>
            <p:ph idx="3" type="body"/>
          </p:nvPr>
        </p:nvSpPr>
        <p:spPr>
          <a:xfrm>
            <a:off x="2533025" y="3271188"/>
            <a:ext cx="5697900" cy="1046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dk1"/>
              </a:buClr>
              <a:buSzPts val="1400"/>
              <a:buChar char="●"/>
              <a:defRPr>
                <a:solidFill>
                  <a:schemeClr val="dk1"/>
                </a:solidFill>
              </a:defRPr>
            </a:lvl1pPr>
            <a:lvl2pPr indent="-304800" lvl="1" marL="914400" rtl="0">
              <a:spcBef>
                <a:spcPts val="0"/>
              </a:spcBef>
              <a:spcAft>
                <a:spcPts val="0"/>
              </a:spcAft>
              <a:buClr>
                <a:schemeClr val="dk1"/>
              </a:buClr>
              <a:buSzPts val="1200"/>
              <a:buChar char="○"/>
              <a:defRPr>
                <a:solidFill>
                  <a:schemeClr val="dk1"/>
                </a:solidFill>
              </a:defRPr>
            </a:lvl2pPr>
            <a:lvl3pPr indent="-304800" lvl="2" marL="1371600" rtl="0">
              <a:spcBef>
                <a:spcPts val="0"/>
              </a:spcBef>
              <a:spcAft>
                <a:spcPts val="0"/>
              </a:spcAft>
              <a:buClr>
                <a:schemeClr val="dk1"/>
              </a:buClr>
              <a:buSzPts val="1200"/>
              <a:buChar char="■"/>
              <a:defRPr>
                <a:solidFill>
                  <a:schemeClr val="dk1"/>
                </a:solidFill>
              </a:defRPr>
            </a:lvl3pPr>
            <a:lvl4pPr indent="-304800" lvl="3" marL="1828800" rtl="0">
              <a:spcBef>
                <a:spcPts val="0"/>
              </a:spcBef>
              <a:spcAft>
                <a:spcPts val="0"/>
              </a:spcAft>
              <a:buClr>
                <a:schemeClr val="dk1"/>
              </a:buClr>
              <a:buSzPts val="1200"/>
              <a:buChar char="●"/>
              <a:defRPr>
                <a:solidFill>
                  <a:schemeClr val="dk1"/>
                </a:solidFill>
              </a:defRPr>
            </a:lvl4pPr>
            <a:lvl5pPr indent="-304800" lvl="4" marL="2286000" rtl="0">
              <a:spcBef>
                <a:spcPts val="0"/>
              </a:spcBef>
              <a:spcAft>
                <a:spcPts val="0"/>
              </a:spcAft>
              <a:buClr>
                <a:schemeClr val="dk1"/>
              </a:buClr>
              <a:buSzPts val="1200"/>
              <a:buChar char="○"/>
              <a:defRPr>
                <a:solidFill>
                  <a:schemeClr val="dk1"/>
                </a:solidFill>
              </a:defRPr>
            </a:lvl5pPr>
            <a:lvl6pPr indent="-304800" lvl="5" marL="2743200" rtl="0">
              <a:spcBef>
                <a:spcPts val="0"/>
              </a:spcBef>
              <a:spcAft>
                <a:spcPts val="0"/>
              </a:spcAft>
              <a:buClr>
                <a:schemeClr val="dk1"/>
              </a:buClr>
              <a:buSzPts val="1200"/>
              <a:buChar char="■"/>
              <a:defRPr>
                <a:solidFill>
                  <a:schemeClr val="dk1"/>
                </a:solidFill>
              </a:defRPr>
            </a:lvl6pPr>
            <a:lvl7pPr indent="-304800" lvl="6" marL="3200400" rtl="0">
              <a:spcBef>
                <a:spcPts val="0"/>
              </a:spcBef>
              <a:spcAft>
                <a:spcPts val="0"/>
              </a:spcAft>
              <a:buClr>
                <a:schemeClr val="dk1"/>
              </a:buClr>
              <a:buSzPts val="1200"/>
              <a:buChar char="●"/>
              <a:defRPr>
                <a:solidFill>
                  <a:schemeClr val="dk1"/>
                </a:solidFill>
              </a:defRPr>
            </a:lvl7pPr>
            <a:lvl8pPr indent="-304800" lvl="7" marL="3657600" rtl="0">
              <a:spcBef>
                <a:spcPts val="0"/>
              </a:spcBef>
              <a:spcAft>
                <a:spcPts val="0"/>
              </a:spcAft>
              <a:buClr>
                <a:schemeClr val="dk1"/>
              </a:buClr>
              <a:buSzPts val="1200"/>
              <a:buChar char="○"/>
              <a:defRPr>
                <a:solidFill>
                  <a:schemeClr val="dk1"/>
                </a:solidFill>
              </a:defRPr>
            </a:lvl8pPr>
            <a:lvl9pPr indent="-304800" lvl="8" marL="4114800" rtl="0">
              <a:spcBef>
                <a:spcPts val="0"/>
              </a:spcBef>
              <a:spcAft>
                <a:spcPts val="0"/>
              </a:spcAft>
              <a:buClr>
                <a:schemeClr val="dk1"/>
              </a:buClr>
              <a:buSzPts val="1200"/>
              <a:buChar char="■"/>
              <a:defRPr>
                <a:solidFill>
                  <a:schemeClr val="dk1"/>
                </a:solidFill>
              </a:defRPr>
            </a:lvl9pPr>
          </a:lstStyle>
          <a:p/>
        </p:txBody>
      </p:sp>
      <p:sp>
        <p:nvSpPr>
          <p:cNvPr id="420" name="Google Shape;420;p25"/>
          <p:cNvSpPr txBox="1"/>
          <p:nvPr>
            <p:ph type="title"/>
          </p:nvPr>
        </p:nvSpPr>
        <p:spPr>
          <a:xfrm>
            <a:off x="311700" y="45900"/>
            <a:ext cx="8520600" cy="6150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con Slide (Dark)">
  <p:cSld name="SECTION_HEADER_1_3_1_1_1_1">
    <p:bg>
      <p:bgPr>
        <a:gradFill>
          <a:gsLst>
            <a:gs pos="0">
              <a:schemeClr val="dk1"/>
            </a:gs>
            <a:gs pos="100000">
              <a:srgbClr val="646076"/>
            </a:gs>
            <a:gs pos="100000">
              <a:srgbClr val="B3C3CE"/>
            </a:gs>
          </a:gsLst>
          <a:lin ang="5400700" scaled="0"/>
        </a:gradFill>
      </p:bgPr>
    </p:bg>
    <p:spTree>
      <p:nvGrpSpPr>
        <p:cNvPr id="421" name="Shape 421"/>
        <p:cNvGrpSpPr/>
        <p:nvPr/>
      </p:nvGrpSpPr>
      <p:grpSpPr>
        <a:xfrm>
          <a:off x="0" y="0"/>
          <a:ext cx="0" cy="0"/>
          <a:chOff x="0" y="0"/>
          <a:chExt cx="0" cy="0"/>
        </a:xfrm>
      </p:grpSpPr>
      <p:sp>
        <p:nvSpPr>
          <p:cNvPr id="422" name="Google Shape;42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23" name="Google Shape;423;p26"/>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424" name="Google Shape;424;p26"/>
          <p:cNvCxnSpPr/>
          <p:nvPr/>
        </p:nvCxnSpPr>
        <p:spPr>
          <a:xfrm flipH="1" rot="10800000">
            <a:off x="76208" y="4657817"/>
            <a:ext cx="8942400" cy="18900"/>
          </a:xfrm>
          <a:prstGeom prst="straightConnector1">
            <a:avLst/>
          </a:prstGeom>
          <a:noFill/>
          <a:ln cap="flat" cmpd="sng" w="9525">
            <a:solidFill>
              <a:schemeClr val="lt1"/>
            </a:solidFill>
            <a:prstDash val="solid"/>
            <a:round/>
            <a:headEnd len="med" w="med" type="none"/>
            <a:tailEnd len="med" w="med" type="none"/>
          </a:ln>
        </p:spPr>
      </p:cxnSp>
      <p:sp>
        <p:nvSpPr>
          <p:cNvPr id="425" name="Google Shape;425;p26"/>
          <p:cNvSpPr/>
          <p:nvPr/>
        </p:nvSpPr>
        <p:spPr>
          <a:xfrm>
            <a:off x="912975" y="3271188"/>
            <a:ext cx="1183800" cy="1046700"/>
          </a:xfrm>
          <a:prstGeom prst="snip2DiagRect">
            <a:avLst>
              <a:gd fmla="val 0" name="adj1"/>
              <a:gd fmla="val 16667" name="adj2"/>
            </a:avLst>
          </a:prstGeom>
          <a:gradFill>
            <a:gsLst>
              <a:gs pos="0">
                <a:srgbClr val="302E34"/>
              </a:gs>
              <a:gs pos="67000">
                <a:srgbClr val="646076"/>
              </a:gs>
              <a:gs pos="100000">
                <a:srgbClr val="869F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950788" y="2052213"/>
            <a:ext cx="1183800" cy="1046700"/>
          </a:xfrm>
          <a:prstGeom prst="snip2DiagRect">
            <a:avLst>
              <a:gd fmla="val 0" name="adj1"/>
              <a:gd fmla="val 16667" name="adj2"/>
            </a:avLst>
          </a:prstGeom>
          <a:gradFill>
            <a:gsLst>
              <a:gs pos="0">
                <a:srgbClr val="302E34"/>
              </a:gs>
              <a:gs pos="67000">
                <a:srgbClr val="646076"/>
              </a:gs>
              <a:gs pos="100000">
                <a:srgbClr val="869F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950800" y="833263"/>
            <a:ext cx="1183800" cy="1046700"/>
          </a:xfrm>
          <a:prstGeom prst="snip2DiagRect">
            <a:avLst>
              <a:gd fmla="val 0" name="adj1"/>
              <a:gd fmla="val 16667" name="adj2"/>
            </a:avLst>
          </a:prstGeom>
          <a:gradFill>
            <a:gsLst>
              <a:gs pos="0">
                <a:srgbClr val="302E34"/>
              </a:gs>
              <a:gs pos="67000">
                <a:srgbClr val="646076"/>
              </a:gs>
              <a:gs pos="100000">
                <a:srgbClr val="869F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txBox="1"/>
          <p:nvPr>
            <p:ph type="title"/>
          </p:nvPr>
        </p:nvSpPr>
        <p:spPr>
          <a:xfrm>
            <a:off x="311700" y="45900"/>
            <a:ext cx="8520600" cy="6624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2"/>
              </a:buClr>
              <a:buSzPts val="2800"/>
              <a:buFont typeface="EB Garamond SemiBold"/>
              <a:buNone/>
              <a:defRPr b="0">
                <a:solidFill>
                  <a:schemeClr val="lt2"/>
                </a:solidFill>
                <a:latin typeface="EB Garamond SemiBold"/>
                <a:ea typeface="EB Garamond SemiBold"/>
                <a:cs typeface="EB Garamond SemiBold"/>
                <a:sym typeface="EB Garamond SemiBold"/>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429" name="Google Shape;429;p26"/>
          <p:cNvSpPr txBox="1"/>
          <p:nvPr>
            <p:ph idx="1" type="body"/>
          </p:nvPr>
        </p:nvSpPr>
        <p:spPr>
          <a:xfrm>
            <a:off x="2533025" y="797850"/>
            <a:ext cx="5697900" cy="1046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430" name="Google Shape;430;p26"/>
          <p:cNvSpPr txBox="1"/>
          <p:nvPr>
            <p:ph idx="2" type="body"/>
          </p:nvPr>
        </p:nvSpPr>
        <p:spPr>
          <a:xfrm>
            <a:off x="2533025" y="2034513"/>
            <a:ext cx="5697900" cy="1046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431" name="Google Shape;431;p26"/>
          <p:cNvSpPr txBox="1"/>
          <p:nvPr>
            <p:ph idx="3" type="body"/>
          </p:nvPr>
        </p:nvSpPr>
        <p:spPr>
          <a:xfrm>
            <a:off x="2533025" y="3271188"/>
            <a:ext cx="5697900" cy="1046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con Slide Alternate (Light)">
  <p:cSld name="SECTION_HEADER_1_3_1_1_1_1_1">
    <p:bg>
      <p:bgPr>
        <a:solidFill>
          <a:schemeClr val="lt1"/>
        </a:solidFill>
      </p:bgPr>
    </p:bg>
    <p:spTree>
      <p:nvGrpSpPr>
        <p:cNvPr id="432" name="Shape 432"/>
        <p:cNvGrpSpPr/>
        <p:nvPr/>
      </p:nvGrpSpPr>
      <p:grpSpPr>
        <a:xfrm>
          <a:off x="0" y="0"/>
          <a:ext cx="0" cy="0"/>
          <a:chOff x="0" y="0"/>
          <a:chExt cx="0" cy="0"/>
        </a:xfrm>
      </p:grpSpPr>
      <p:sp>
        <p:nvSpPr>
          <p:cNvPr id="433" name="Google Shape;433;p27"/>
          <p:cNvSpPr/>
          <p:nvPr/>
        </p:nvSpPr>
        <p:spPr>
          <a:xfrm>
            <a:off x="-19050" y="0"/>
            <a:ext cx="9182100" cy="75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3810438" y="1171750"/>
            <a:ext cx="1523100" cy="1523100"/>
          </a:xfrm>
          <a:prstGeom prst="ellipse">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6709038" y="1171750"/>
            <a:ext cx="1523100" cy="1523100"/>
          </a:xfrm>
          <a:prstGeom prst="ellipse">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859063" y="1171775"/>
            <a:ext cx="1523100" cy="1523100"/>
          </a:xfrm>
          <a:prstGeom prst="ellipse">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8" name="Google Shape;438;p27"/>
          <p:cNvSpPr/>
          <p:nvPr/>
        </p:nvSpPr>
        <p:spPr>
          <a:xfrm>
            <a:off x="6785388" y="1248100"/>
            <a:ext cx="1370400" cy="1370400"/>
          </a:xfrm>
          <a:prstGeom prst="ellipse">
            <a:avLst/>
          </a:prstGeom>
          <a:gradFill>
            <a:gsLst>
              <a:gs pos="0">
                <a:srgbClr val="FCE5CD"/>
              </a:gs>
              <a:gs pos="45000">
                <a:srgbClr val="DBD6F0"/>
              </a:gs>
              <a:gs pos="100000">
                <a:srgbClr val="C7E0F2"/>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3886788" y="1248100"/>
            <a:ext cx="1370400" cy="1370400"/>
          </a:xfrm>
          <a:prstGeom prst="ellipse">
            <a:avLst/>
          </a:prstGeom>
          <a:gradFill>
            <a:gsLst>
              <a:gs pos="0">
                <a:srgbClr val="FCE5CD"/>
              </a:gs>
              <a:gs pos="45000">
                <a:srgbClr val="DBD6F0"/>
              </a:gs>
              <a:gs pos="100000">
                <a:srgbClr val="C7E0F2"/>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935388" y="1248113"/>
            <a:ext cx="1370400" cy="1370400"/>
          </a:xfrm>
          <a:prstGeom prst="ellipse">
            <a:avLst/>
          </a:prstGeom>
          <a:gradFill>
            <a:gsLst>
              <a:gs pos="0">
                <a:srgbClr val="FCE5CD"/>
              </a:gs>
              <a:gs pos="45000">
                <a:srgbClr val="DBD6F0"/>
              </a:gs>
              <a:gs pos="100000">
                <a:srgbClr val="C7E0F2"/>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txBox="1"/>
          <p:nvPr>
            <p:ph type="title"/>
          </p:nvPr>
        </p:nvSpPr>
        <p:spPr>
          <a:xfrm>
            <a:off x="311700" y="45900"/>
            <a:ext cx="8520600" cy="6624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dk2"/>
              </a:buClr>
              <a:buSzPts val="2800"/>
              <a:buFont typeface="EB Garamond SemiBold"/>
              <a:buNone/>
              <a:defRPr b="0">
                <a:solidFill>
                  <a:schemeClr val="dk2"/>
                </a:solidFill>
                <a:latin typeface="EB Garamond SemiBold"/>
                <a:ea typeface="EB Garamond SemiBold"/>
                <a:cs typeface="EB Garamond SemiBold"/>
                <a:sym typeface="EB Garamond SemiBold"/>
              </a:defRPr>
            </a:lvl1pPr>
            <a:lvl2pPr lvl="1"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2pPr>
            <a:lvl3pPr lvl="2"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3pPr>
            <a:lvl4pPr lvl="3"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4pPr>
            <a:lvl5pPr lvl="4"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5pPr>
            <a:lvl6pPr lvl="5"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6pPr>
            <a:lvl7pPr lvl="6"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7pPr>
            <a:lvl8pPr lvl="7"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8pPr>
            <a:lvl9pPr lvl="8" rtl="0" algn="ctr">
              <a:spcBef>
                <a:spcPts val="0"/>
              </a:spcBef>
              <a:spcAft>
                <a:spcPts val="0"/>
              </a:spcAft>
              <a:buSzPts val="3600"/>
              <a:buFont typeface="Helvetica Neue Light"/>
              <a:buNone/>
              <a:defRPr b="0" sz="3600">
                <a:latin typeface="Helvetica Neue Light"/>
                <a:ea typeface="Helvetica Neue Light"/>
                <a:cs typeface="Helvetica Neue Light"/>
                <a:sym typeface="Helvetica Neue Light"/>
              </a:defRPr>
            </a:lvl9pPr>
          </a:lstStyle>
          <a:p/>
        </p:txBody>
      </p:sp>
      <p:sp>
        <p:nvSpPr>
          <p:cNvPr id="442" name="Google Shape;442;p27"/>
          <p:cNvSpPr txBox="1"/>
          <p:nvPr>
            <p:ph idx="1" type="body"/>
          </p:nvPr>
        </p:nvSpPr>
        <p:spPr>
          <a:xfrm>
            <a:off x="325350" y="2796400"/>
            <a:ext cx="2723400" cy="133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dk1"/>
              </a:buClr>
              <a:buSzPts val="1200"/>
              <a:buChar char="●"/>
              <a:defRPr sz="1200">
                <a:solidFill>
                  <a:schemeClr val="dk1"/>
                </a:solidFill>
              </a:defRPr>
            </a:lvl1pPr>
            <a:lvl2pPr indent="-292100" lvl="1" marL="914400" rtl="0">
              <a:spcBef>
                <a:spcPts val="0"/>
              </a:spcBef>
              <a:spcAft>
                <a:spcPts val="0"/>
              </a:spcAft>
              <a:buClr>
                <a:schemeClr val="dk1"/>
              </a:buClr>
              <a:buSzPts val="1000"/>
              <a:buChar char="○"/>
              <a:defRPr sz="1000">
                <a:solidFill>
                  <a:schemeClr val="dk1"/>
                </a:solidFill>
              </a:defRPr>
            </a:lvl2pPr>
            <a:lvl3pPr indent="-292100" lvl="2" marL="1371600" rtl="0">
              <a:spcBef>
                <a:spcPts val="0"/>
              </a:spcBef>
              <a:spcAft>
                <a:spcPts val="0"/>
              </a:spcAft>
              <a:buClr>
                <a:schemeClr val="dk1"/>
              </a:buClr>
              <a:buSzPts val="1000"/>
              <a:buChar char="■"/>
              <a:defRPr sz="1000">
                <a:solidFill>
                  <a:schemeClr val="dk1"/>
                </a:solidFill>
              </a:defRPr>
            </a:lvl3pPr>
            <a:lvl4pPr indent="-292100" lvl="3" marL="1828800" rtl="0">
              <a:spcBef>
                <a:spcPts val="0"/>
              </a:spcBef>
              <a:spcAft>
                <a:spcPts val="0"/>
              </a:spcAft>
              <a:buClr>
                <a:schemeClr val="dk1"/>
              </a:buClr>
              <a:buSzPts val="1000"/>
              <a:buChar char="●"/>
              <a:defRPr sz="1000">
                <a:solidFill>
                  <a:schemeClr val="dk1"/>
                </a:solidFill>
              </a:defRPr>
            </a:lvl4pPr>
            <a:lvl5pPr indent="-292100" lvl="4" marL="2286000" rtl="0">
              <a:spcBef>
                <a:spcPts val="0"/>
              </a:spcBef>
              <a:spcAft>
                <a:spcPts val="0"/>
              </a:spcAft>
              <a:buClr>
                <a:schemeClr val="dk1"/>
              </a:buClr>
              <a:buSzPts val="1000"/>
              <a:buChar char="○"/>
              <a:defRPr sz="1000">
                <a:solidFill>
                  <a:schemeClr val="dk1"/>
                </a:solidFill>
              </a:defRPr>
            </a:lvl5pPr>
            <a:lvl6pPr indent="-292100" lvl="5" marL="2743200" rtl="0">
              <a:spcBef>
                <a:spcPts val="0"/>
              </a:spcBef>
              <a:spcAft>
                <a:spcPts val="0"/>
              </a:spcAft>
              <a:buClr>
                <a:schemeClr val="dk1"/>
              </a:buClr>
              <a:buSzPts val="1000"/>
              <a:buChar char="■"/>
              <a:defRPr sz="1000">
                <a:solidFill>
                  <a:schemeClr val="dk1"/>
                </a:solidFill>
              </a:defRPr>
            </a:lvl6pPr>
            <a:lvl7pPr indent="-292100" lvl="6" marL="3200400" rtl="0">
              <a:spcBef>
                <a:spcPts val="0"/>
              </a:spcBef>
              <a:spcAft>
                <a:spcPts val="0"/>
              </a:spcAft>
              <a:buClr>
                <a:schemeClr val="dk1"/>
              </a:buClr>
              <a:buSzPts val="1000"/>
              <a:buChar char="●"/>
              <a:defRPr sz="1000">
                <a:solidFill>
                  <a:schemeClr val="dk1"/>
                </a:solidFill>
              </a:defRPr>
            </a:lvl7pPr>
            <a:lvl8pPr indent="-292100" lvl="7" marL="3657600" rtl="0">
              <a:spcBef>
                <a:spcPts val="0"/>
              </a:spcBef>
              <a:spcAft>
                <a:spcPts val="0"/>
              </a:spcAft>
              <a:buClr>
                <a:schemeClr val="dk1"/>
              </a:buClr>
              <a:buSzPts val="1000"/>
              <a:buChar char="○"/>
              <a:defRPr sz="1000">
                <a:solidFill>
                  <a:schemeClr val="dk1"/>
                </a:solidFill>
              </a:defRPr>
            </a:lvl8pPr>
            <a:lvl9pPr indent="-292100" lvl="8" marL="4114800" rtl="0">
              <a:spcBef>
                <a:spcPts val="0"/>
              </a:spcBef>
              <a:spcAft>
                <a:spcPts val="0"/>
              </a:spcAft>
              <a:buClr>
                <a:schemeClr val="dk1"/>
              </a:buClr>
              <a:buSzPts val="1000"/>
              <a:buChar char="■"/>
              <a:defRPr sz="1000">
                <a:solidFill>
                  <a:schemeClr val="dk1"/>
                </a:solidFill>
              </a:defRPr>
            </a:lvl9pPr>
          </a:lstStyle>
          <a:p/>
        </p:txBody>
      </p:sp>
      <p:sp>
        <p:nvSpPr>
          <p:cNvPr id="443" name="Google Shape;443;p27"/>
          <p:cNvSpPr txBox="1"/>
          <p:nvPr>
            <p:ph idx="2" type="body"/>
          </p:nvPr>
        </p:nvSpPr>
        <p:spPr>
          <a:xfrm>
            <a:off x="3185700" y="2796400"/>
            <a:ext cx="2723400" cy="133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dk1"/>
              </a:buClr>
              <a:buSzPts val="1200"/>
              <a:buChar char="●"/>
              <a:defRPr sz="1200">
                <a:solidFill>
                  <a:schemeClr val="dk1"/>
                </a:solidFill>
              </a:defRPr>
            </a:lvl1pPr>
            <a:lvl2pPr indent="-292100" lvl="1" marL="914400" rtl="0">
              <a:spcBef>
                <a:spcPts val="0"/>
              </a:spcBef>
              <a:spcAft>
                <a:spcPts val="0"/>
              </a:spcAft>
              <a:buClr>
                <a:schemeClr val="dk1"/>
              </a:buClr>
              <a:buSzPts val="1000"/>
              <a:buChar char="○"/>
              <a:defRPr sz="1000">
                <a:solidFill>
                  <a:schemeClr val="dk1"/>
                </a:solidFill>
              </a:defRPr>
            </a:lvl2pPr>
            <a:lvl3pPr indent="-292100" lvl="2" marL="1371600" rtl="0">
              <a:spcBef>
                <a:spcPts val="0"/>
              </a:spcBef>
              <a:spcAft>
                <a:spcPts val="0"/>
              </a:spcAft>
              <a:buClr>
                <a:schemeClr val="dk1"/>
              </a:buClr>
              <a:buSzPts val="1000"/>
              <a:buChar char="■"/>
              <a:defRPr sz="1000">
                <a:solidFill>
                  <a:schemeClr val="dk1"/>
                </a:solidFill>
              </a:defRPr>
            </a:lvl3pPr>
            <a:lvl4pPr indent="-292100" lvl="3" marL="1828800" rtl="0">
              <a:spcBef>
                <a:spcPts val="0"/>
              </a:spcBef>
              <a:spcAft>
                <a:spcPts val="0"/>
              </a:spcAft>
              <a:buClr>
                <a:schemeClr val="dk1"/>
              </a:buClr>
              <a:buSzPts val="1000"/>
              <a:buChar char="●"/>
              <a:defRPr sz="1000">
                <a:solidFill>
                  <a:schemeClr val="dk1"/>
                </a:solidFill>
              </a:defRPr>
            </a:lvl4pPr>
            <a:lvl5pPr indent="-292100" lvl="4" marL="2286000" rtl="0">
              <a:spcBef>
                <a:spcPts val="0"/>
              </a:spcBef>
              <a:spcAft>
                <a:spcPts val="0"/>
              </a:spcAft>
              <a:buClr>
                <a:schemeClr val="dk1"/>
              </a:buClr>
              <a:buSzPts val="1000"/>
              <a:buChar char="○"/>
              <a:defRPr sz="1000">
                <a:solidFill>
                  <a:schemeClr val="dk1"/>
                </a:solidFill>
              </a:defRPr>
            </a:lvl5pPr>
            <a:lvl6pPr indent="-292100" lvl="5" marL="2743200" rtl="0">
              <a:spcBef>
                <a:spcPts val="0"/>
              </a:spcBef>
              <a:spcAft>
                <a:spcPts val="0"/>
              </a:spcAft>
              <a:buClr>
                <a:schemeClr val="dk1"/>
              </a:buClr>
              <a:buSzPts val="1000"/>
              <a:buChar char="■"/>
              <a:defRPr sz="1000">
                <a:solidFill>
                  <a:schemeClr val="dk1"/>
                </a:solidFill>
              </a:defRPr>
            </a:lvl6pPr>
            <a:lvl7pPr indent="-292100" lvl="6" marL="3200400" rtl="0">
              <a:spcBef>
                <a:spcPts val="0"/>
              </a:spcBef>
              <a:spcAft>
                <a:spcPts val="0"/>
              </a:spcAft>
              <a:buClr>
                <a:schemeClr val="dk1"/>
              </a:buClr>
              <a:buSzPts val="1000"/>
              <a:buChar char="●"/>
              <a:defRPr sz="1000">
                <a:solidFill>
                  <a:schemeClr val="dk1"/>
                </a:solidFill>
              </a:defRPr>
            </a:lvl7pPr>
            <a:lvl8pPr indent="-292100" lvl="7" marL="3657600" rtl="0">
              <a:spcBef>
                <a:spcPts val="0"/>
              </a:spcBef>
              <a:spcAft>
                <a:spcPts val="0"/>
              </a:spcAft>
              <a:buClr>
                <a:schemeClr val="dk1"/>
              </a:buClr>
              <a:buSzPts val="1000"/>
              <a:buChar char="○"/>
              <a:defRPr sz="1000">
                <a:solidFill>
                  <a:schemeClr val="dk1"/>
                </a:solidFill>
              </a:defRPr>
            </a:lvl8pPr>
            <a:lvl9pPr indent="-292100" lvl="8" marL="4114800" rtl="0">
              <a:spcBef>
                <a:spcPts val="0"/>
              </a:spcBef>
              <a:spcAft>
                <a:spcPts val="0"/>
              </a:spcAft>
              <a:buClr>
                <a:schemeClr val="dk1"/>
              </a:buClr>
              <a:buSzPts val="1000"/>
              <a:buChar char="■"/>
              <a:defRPr sz="1000">
                <a:solidFill>
                  <a:schemeClr val="dk1"/>
                </a:solidFill>
              </a:defRPr>
            </a:lvl9pPr>
          </a:lstStyle>
          <a:p/>
        </p:txBody>
      </p:sp>
      <p:sp>
        <p:nvSpPr>
          <p:cNvPr id="444" name="Google Shape;444;p27"/>
          <p:cNvSpPr txBox="1"/>
          <p:nvPr>
            <p:ph idx="3" type="body"/>
          </p:nvPr>
        </p:nvSpPr>
        <p:spPr>
          <a:xfrm>
            <a:off x="6108900" y="2796388"/>
            <a:ext cx="2723400" cy="133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dk1"/>
              </a:buClr>
              <a:buSzPts val="1200"/>
              <a:buChar char="●"/>
              <a:defRPr sz="1200">
                <a:solidFill>
                  <a:schemeClr val="dk1"/>
                </a:solidFill>
              </a:defRPr>
            </a:lvl1pPr>
            <a:lvl2pPr indent="-292100" lvl="1" marL="914400" rtl="0">
              <a:spcBef>
                <a:spcPts val="0"/>
              </a:spcBef>
              <a:spcAft>
                <a:spcPts val="0"/>
              </a:spcAft>
              <a:buClr>
                <a:schemeClr val="dk1"/>
              </a:buClr>
              <a:buSzPts val="1000"/>
              <a:buChar char="○"/>
              <a:defRPr sz="1000">
                <a:solidFill>
                  <a:schemeClr val="dk1"/>
                </a:solidFill>
              </a:defRPr>
            </a:lvl2pPr>
            <a:lvl3pPr indent="-292100" lvl="2" marL="1371600" rtl="0">
              <a:spcBef>
                <a:spcPts val="0"/>
              </a:spcBef>
              <a:spcAft>
                <a:spcPts val="0"/>
              </a:spcAft>
              <a:buClr>
                <a:schemeClr val="dk1"/>
              </a:buClr>
              <a:buSzPts val="1000"/>
              <a:buChar char="■"/>
              <a:defRPr sz="1000">
                <a:solidFill>
                  <a:schemeClr val="dk1"/>
                </a:solidFill>
              </a:defRPr>
            </a:lvl3pPr>
            <a:lvl4pPr indent="-292100" lvl="3" marL="1828800" rtl="0">
              <a:spcBef>
                <a:spcPts val="0"/>
              </a:spcBef>
              <a:spcAft>
                <a:spcPts val="0"/>
              </a:spcAft>
              <a:buClr>
                <a:schemeClr val="dk1"/>
              </a:buClr>
              <a:buSzPts val="1000"/>
              <a:buChar char="●"/>
              <a:defRPr sz="1000">
                <a:solidFill>
                  <a:schemeClr val="dk1"/>
                </a:solidFill>
              </a:defRPr>
            </a:lvl4pPr>
            <a:lvl5pPr indent="-292100" lvl="4" marL="2286000" rtl="0">
              <a:spcBef>
                <a:spcPts val="0"/>
              </a:spcBef>
              <a:spcAft>
                <a:spcPts val="0"/>
              </a:spcAft>
              <a:buClr>
                <a:schemeClr val="dk1"/>
              </a:buClr>
              <a:buSzPts val="1000"/>
              <a:buChar char="○"/>
              <a:defRPr sz="1000">
                <a:solidFill>
                  <a:schemeClr val="dk1"/>
                </a:solidFill>
              </a:defRPr>
            </a:lvl5pPr>
            <a:lvl6pPr indent="-292100" lvl="5" marL="2743200" rtl="0">
              <a:spcBef>
                <a:spcPts val="0"/>
              </a:spcBef>
              <a:spcAft>
                <a:spcPts val="0"/>
              </a:spcAft>
              <a:buClr>
                <a:schemeClr val="dk1"/>
              </a:buClr>
              <a:buSzPts val="1000"/>
              <a:buChar char="■"/>
              <a:defRPr sz="1000">
                <a:solidFill>
                  <a:schemeClr val="dk1"/>
                </a:solidFill>
              </a:defRPr>
            </a:lvl6pPr>
            <a:lvl7pPr indent="-292100" lvl="6" marL="3200400" rtl="0">
              <a:spcBef>
                <a:spcPts val="0"/>
              </a:spcBef>
              <a:spcAft>
                <a:spcPts val="0"/>
              </a:spcAft>
              <a:buClr>
                <a:schemeClr val="dk1"/>
              </a:buClr>
              <a:buSzPts val="1000"/>
              <a:buChar char="●"/>
              <a:defRPr sz="1000">
                <a:solidFill>
                  <a:schemeClr val="dk1"/>
                </a:solidFill>
              </a:defRPr>
            </a:lvl7pPr>
            <a:lvl8pPr indent="-292100" lvl="7" marL="3657600" rtl="0">
              <a:spcBef>
                <a:spcPts val="0"/>
              </a:spcBef>
              <a:spcAft>
                <a:spcPts val="0"/>
              </a:spcAft>
              <a:buClr>
                <a:schemeClr val="dk1"/>
              </a:buClr>
              <a:buSzPts val="1000"/>
              <a:buChar char="○"/>
              <a:defRPr sz="1000">
                <a:solidFill>
                  <a:schemeClr val="dk1"/>
                </a:solidFill>
              </a:defRPr>
            </a:lvl8pPr>
            <a:lvl9pPr indent="-292100" lvl="8" marL="4114800" rtl="0">
              <a:spcBef>
                <a:spcPts val="0"/>
              </a:spcBef>
              <a:spcAft>
                <a:spcPts val="0"/>
              </a:spcAft>
              <a:buClr>
                <a:schemeClr val="dk1"/>
              </a:buClr>
              <a:buSzPts val="1000"/>
              <a:buChar char="■"/>
              <a:defRPr sz="10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con Slide Alternate (Dark)">
  <p:cSld name="SECTION_HEADER_1_3_1_1_1_1_1_1">
    <p:bg>
      <p:bgPr>
        <a:gradFill>
          <a:gsLst>
            <a:gs pos="0">
              <a:schemeClr val="dk1"/>
            </a:gs>
            <a:gs pos="100000">
              <a:srgbClr val="646076"/>
            </a:gs>
            <a:gs pos="100000">
              <a:srgbClr val="B3C3CE"/>
            </a:gs>
          </a:gsLst>
          <a:lin ang="5400700" scaled="0"/>
        </a:gradFill>
      </p:bgPr>
    </p:bg>
    <p:spTree>
      <p:nvGrpSpPr>
        <p:cNvPr id="445" name="Shape 445"/>
        <p:cNvGrpSpPr/>
        <p:nvPr/>
      </p:nvGrpSpPr>
      <p:grpSpPr>
        <a:xfrm>
          <a:off x="0" y="0"/>
          <a:ext cx="0" cy="0"/>
          <a:chOff x="0" y="0"/>
          <a:chExt cx="0" cy="0"/>
        </a:xfrm>
      </p:grpSpPr>
      <p:sp>
        <p:nvSpPr>
          <p:cNvPr id="446" name="Google Shape;44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47" name="Google Shape;447;p28"/>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448" name="Google Shape;448;p28"/>
          <p:cNvCxnSpPr/>
          <p:nvPr/>
        </p:nvCxnSpPr>
        <p:spPr>
          <a:xfrm flipH="1" rot="10800000">
            <a:off x="76208" y="4657817"/>
            <a:ext cx="8942400" cy="18900"/>
          </a:xfrm>
          <a:prstGeom prst="straightConnector1">
            <a:avLst/>
          </a:prstGeom>
          <a:noFill/>
          <a:ln cap="flat" cmpd="sng" w="9525">
            <a:solidFill>
              <a:schemeClr val="lt1"/>
            </a:solidFill>
            <a:prstDash val="solid"/>
            <a:round/>
            <a:headEnd len="med" w="med" type="none"/>
            <a:tailEnd len="med" w="med" type="none"/>
          </a:ln>
        </p:spPr>
      </p:cxnSp>
      <p:sp>
        <p:nvSpPr>
          <p:cNvPr id="449" name="Google Shape;449;p28"/>
          <p:cNvSpPr/>
          <p:nvPr/>
        </p:nvSpPr>
        <p:spPr>
          <a:xfrm>
            <a:off x="6785388" y="1248100"/>
            <a:ext cx="1370400" cy="1370400"/>
          </a:xfrm>
          <a:prstGeom prst="ellipse">
            <a:avLst/>
          </a:prstGeom>
          <a:gradFill>
            <a:gsLst>
              <a:gs pos="0">
                <a:srgbClr val="302E34"/>
              </a:gs>
              <a:gs pos="67000">
                <a:srgbClr val="646076"/>
              </a:gs>
              <a:gs pos="100000">
                <a:srgbClr val="869FB1"/>
              </a:gs>
            </a:gsLst>
            <a:lin ang="2700006"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3886788" y="1248100"/>
            <a:ext cx="1370400" cy="1370400"/>
          </a:xfrm>
          <a:prstGeom prst="ellipse">
            <a:avLst/>
          </a:prstGeom>
          <a:gradFill>
            <a:gsLst>
              <a:gs pos="0">
                <a:srgbClr val="302E34"/>
              </a:gs>
              <a:gs pos="67000">
                <a:srgbClr val="646076"/>
              </a:gs>
              <a:gs pos="100000">
                <a:srgbClr val="869FB1"/>
              </a:gs>
            </a:gsLst>
            <a:lin ang="2700006"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935388" y="1248113"/>
            <a:ext cx="1370400" cy="1370400"/>
          </a:xfrm>
          <a:prstGeom prst="ellipse">
            <a:avLst/>
          </a:prstGeom>
          <a:gradFill>
            <a:gsLst>
              <a:gs pos="0">
                <a:srgbClr val="302E34"/>
              </a:gs>
              <a:gs pos="67000">
                <a:srgbClr val="646076"/>
              </a:gs>
              <a:gs pos="100000">
                <a:srgbClr val="869FB1"/>
              </a:gs>
            </a:gsLst>
            <a:lin ang="2700006"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3810438" y="1171750"/>
            <a:ext cx="1523100" cy="1523100"/>
          </a:xfrm>
          <a:prstGeom prst="ellipse">
            <a:avLst/>
          </a:prstGeom>
          <a:noFill/>
          <a:ln cap="flat" cmpd="sng" w="19050">
            <a:solidFill>
              <a:srgbClr val="E3E7E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859063" y="1171775"/>
            <a:ext cx="1523100" cy="1523100"/>
          </a:xfrm>
          <a:prstGeom prst="ellipse">
            <a:avLst/>
          </a:prstGeom>
          <a:noFill/>
          <a:ln cap="flat" cmpd="sng" w="19050">
            <a:solidFill>
              <a:srgbClr val="E3E7E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6709038" y="1171750"/>
            <a:ext cx="1523100" cy="1523100"/>
          </a:xfrm>
          <a:prstGeom prst="ellipse">
            <a:avLst/>
          </a:prstGeom>
          <a:noFill/>
          <a:ln cap="flat" cmpd="sng" w="19050">
            <a:solidFill>
              <a:srgbClr val="E3E7E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txBox="1"/>
          <p:nvPr>
            <p:ph type="title"/>
          </p:nvPr>
        </p:nvSpPr>
        <p:spPr>
          <a:xfrm>
            <a:off x="311700" y="45900"/>
            <a:ext cx="8520600" cy="6624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2"/>
              </a:buClr>
              <a:buSzPts val="2800"/>
              <a:buFont typeface="EB Garamond SemiBold"/>
              <a:buNone/>
              <a:defRPr b="0">
                <a:solidFill>
                  <a:schemeClr val="lt2"/>
                </a:solidFill>
                <a:latin typeface="EB Garamond SemiBold"/>
                <a:ea typeface="EB Garamond SemiBold"/>
                <a:cs typeface="EB Garamond SemiBold"/>
                <a:sym typeface="EB Garamond SemiBold"/>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456" name="Google Shape;456;p28"/>
          <p:cNvSpPr txBox="1"/>
          <p:nvPr>
            <p:ph idx="1" type="body"/>
          </p:nvPr>
        </p:nvSpPr>
        <p:spPr>
          <a:xfrm>
            <a:off x="325350" y="2796400"/>
            <a:ext cx="2723400" cy="133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292100" lvl="1" marL="914400" rtl="0">
              <a:spcBef>
                <a:spcPts val="0"/>
              </a:spcBef>
              <a:spcAft>
                <a:spcPts val="0"/>
              </a:spcAft>
              <a:buClr>
                <a:schemeClr val="lt1"/>
              </a:buClr>
              <a:buSzPts val="1000"/>
              <a:buChar char="○"/>
              <a:defRPr sz="1000">
                <a:solidFill>
                  <a:schemeClr val="lt1"/>
                </a:solidFill>
              </a:defRPr>
            </a:lvl2pPr>
            <a:lvl3pPr indent="-292100" lvl="2" marL="1371600" rtl="0">
              <a:spcBef>
                <a:spcPts val="0"/>
              </a:spcBef>
              <a:spcAft>
                <a:spcPts val="0"/>
              </a:spcAft>
              <a:buClr>
                <a:schemeClr val="lt1"/>
              </a:buClr>
              <a:buSzPts val="1000"/>
              <a:buChar char="■"/>
              <a:defRPr sz="1000">
                <a:solidFill>
                  <a:schemeClr val="lt1"/>
                </a:solidFill>
              </a:defRPr>
            </a:lvl3pPr>
            <a:lvl4pPr indent="-292100" lvl="3" marL="1828800" rtl="0">
              <a:spcBef>
                <a:spcPts val="0"/>
              </a:spcBef>
              <a:spcAft>
                <a:spcPts val="0"/>
              </a:spcAft>
              <a:buClr>
                <a:schemeClr val="lt1"/>
              </a:buClr>
              <a:buSzPts val="1000"/>
              <a:buChar char="●"/>
              <a:defRPr sz="1000">
                <a:solidFill>
                  <a:schemeClr val="lt1"/>
                </a:solidFill>
              </a:defRPr>
            </a:lvl4pPr>
            <a:lvl5pPr indent="-292100" lvl="4" marL="2286000" rtl="0">
              <a:spcBef>
                <a:spcPts val="0"/>
              </a:spcBef>
              <a:spcAft>
                <a:spcPts val="0"/>
              </a:spcAft>
              <a:buClr>
                <a:schemeClr val="lt1"/>
              </a:buClr>
              <a:buSzPts val="1000"/>
              <a:buChar char="○"/>
              <a:defRPr sz="1000">
                <a:solidFill>
                  <a:schemeClr val="lt1"/>
                </a:solidFill>
              </a:defRPr>
            </a:lvl5pPr>
            <a:lvl6pPr indent="-292100" lvl="5" marL="2743200" rtl="0">
              <a:spcBef>
                <a:spcPts val="0"/>
              </a:spcBef>
              <a:spcAft>
                <a:spcPts val="0"/>
              </a:spcAft>
              <a:buClr>
                <a:schemeClr val="lt1"/>
              </a:buClr>
              <a:buSzPts val="1000"/>
              <a:buChar char="■"/>
              <a:defRPr sz="1000">
                <a:solidFill>
                  <a:schemeClr val="lt1"/>
                </a:solidFill>
              </a:defRPr>
            </a:lvl6pPr>
            <a:lvl7pPr indent="-292100" lvl="6" marL="3200400" rtl="0">
              <a:spcBef>
                <a:spcPts val="0"/>
              </a:spcBef>
              <a:spcAft>
                <a:spcPts val="0"/>
              </a:spcAft>
              <a:buClr>
                <a:schemeClr val="lt1"/>
              </a:buClr>
              <a:buSzPts val="1000"/>
              <a:buChar char="●"/>
              <a:defRPr sz="1000">
                <a:solidFill>
                  <a:schemeClr val="lt1"/>
                </a:solidFill>
              </a:defRPr>
            </a:lvl7pPr>
            <a:lvl8pPr indent="-292100" lvl="7" marL="3657600" rtl="0">
              <a:spcBef>
                <a:spcPts val="0"/>
              </a:spcBef>
              <a:spcAft>
                <a:spcPts val="0"/>
              </a:spcAft>
              <a:buClr>
                <a:schemeClr val="lt1"/>
              </a:buClr>
              <a:buSzPts val="1000"/>
              <a:buChar char="○"/>
              <a:defRPr sz="1000">
                <a:solidFill>
                  <a:schemeClr val="lt1"/>
                </a:solidFill>
              </a:defRPr>
            </a:lvl8pPr>
            <a:lvl9pPr indent="-292100" lvl="8" marL="4114800" rtl="0">
              <a:spcBef>
                <a:spcPts val="0"/>
              </a:spcBef>
              <a:spcAft>
                <a:spcPts val="0"/>
              </a:spcAft>
              <a:buClr>
                <a:schemeClr val="lt1"/>
              </a:buClr>
              <a:buSzPts val="1000"/>
              <a:buChar char="■"/>
              <a:defRPr sz="1000">
                <a:solidFill>
                  <a:schemeClr val="lt1"/>
                </a:solidFill>
              </a:defRPr>
            </a:lvl9pPr>
          </a:lstStyle>
          <a:p/>
        </p:txBody>
      </p:sp>
      <p:sp>
        <p:nvSpPr>
          <p:cNvPr id="457" name="Google Shape;457;p28"/>
          <p:cNvSpPr txBox="1"/>
          <p:nvPr>
            <p:ph idx="2" type="body"/>
          </p:nvPr>
        </p:nvSpPr>
        <p:spPr>
          <a:xfrm>
            <a:off x="3185700" y="2796400"/>
            <a:ext cx="2723400" cy="133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292100" lvl="1" marL="914400" rtl="0">
              <a:spcBef>
                <a:spcPts val="0"/>
              </a:spcBef>
              <a:spcAft>
                <a:spcPts val="0"/>
              </a:spcAft>
              <a:buClr>
                <a:schemeClr val="lt1"/>
              </a:buClr>
              <a:buSzPts val="1000"/>
              <a:buChar char="○"/>
              <a:defRPr sz="1000">
                <a:solidFill>
                  <a:schemeClr val="lt1"/>
                </a:solidFill>
              </a:defRPr>
            </a:lvl2pPr>
            <a:lvl3pPr indent="-292100" lvl="2" marL="1371600" rtl="0">
              <a:spcBef>
                <a:spcPts val="0"/>
              </a:spcBef>
              <a:spcAft>
                <a:spcPts val="0"/>
              </a:spcAft>
              <a:buClr>
                <a:schemeClr val="lt1"/>
              </a:buClr>
              <a:buSzPts val="1000"/>
              <a:buChar char="■"/>
              <a:defRPr sz="1000">
                <a:solidFill>
                  <a:schemeClr val="lt1"/>
                </a:solidFill>
              </a:defRPr>
            </a:lvl3pPr>
            <a:lvl4pPr indent="-292100" lvl="3" marL="1828800" rtl="0">
              <a:spcBef>
                <a:spcPts val="0"/>
              </a:spcBef>
              <a:spcAft>
                <a:spcPts val="0"/>
              </a:spcAft>
              <a:buClr>
                <a:schemeClr val="lt1"/>
              </a:buClr>
              <a:buSzPts val="1000"/>
              <a:buChar char="●"/>
              <a:defRPr sz="1000">
                <a:solidFill>
                  <a:schemeClr val="lt1"/>
                </a:solidFill>
              </a:defRPr>
            </a:lvl4pPr>
            <a:lvl5pPr indent="-292100" lvl="4" marL="2286000" rtl="0">
              <a:spcBef>
                <a:spcPts val="0"/>
              </a:spcBef>
              <a:spcAft>
                <a:spcPts val="0"/>
              </a:spcAft>
              <a:buClr>
                <a:schemeClr val="lt1"/>
              </a:buClr>
              <a:buSzPts val="1000"/>
              <a:buChar char="○"/>
              <a:defRPr sz="1000">
                <a:solidFill>
                  <a:schemeClr val="lt1"/>
                </a:solidFill>
              </a:defRPr>
            </a:lvl5pPr>
            <a:lvl6pPr indent="-292100" lvl="5" marL="2743200" rtl="0">
              <a:spcBef>
                <a:spcPts val="0"/>
              </a:spcBef>
              <a:spcAft>
                <a:spcPts val="0"/>
              </a:spcAft>
              <a:buClr>
                <a:schemeClr val="lt1"/>
              </a:buClr>
              <a:buSzPts val="1000"/>
              <a:buChar char="■"/>
              <a:defRPr sz="1000">
                <a:solidFill>
                  <a:schemeClr val="lt1"/>
                </a:solidFill>
              </a:defRPr>
            </a:lvl6pPr>
            <a:lvl7pPr indent="-292100" lvl="6" marL="3200400" rtl="0">
              <a:spcBef>
                <a:spcPts val="0"/>
              </a:spcBef>
              <a:spcAft>
                <a:spcPts val="0"/>
              </a:spcAft>
              <a:buClr>
                <a:schemeClr val="lt1"/>
              </a:buClr>
              <a:buSzPts val="1000"/>
              <a:buChar char="●"/>
              <a:defRPr sz="1000">
                <a:solidFill>
                  <a:schemeClr val="lt1"/>
                </a:solidFill>
              </a:defRPr>
            </a:lvl7pPr>
            <a:lvl8pPr indent="-292100" lvl="7" marL="3657600" rtl="0">
              <a:spcBef>
                <a:spcPts val="0"/>
              </a:spcBef>
              <a:spcAft>
                <a:spcPts val="0"/>
              </a:spcAft>
              <a:buClr>
                <a:schemeClr val="lt1"/>
              </a:buClr>
              <a:buSzPts val="1000"/>
              <a:buChar char="○"/>
              <a:defRPr sz="1000">
                <a:solidFill>
                  <a:schemeClr val="lt1"/>
                </a:solidFill>
              </a:defRPr>
            </a:lvl8pPr>
            <a:lvl9pPr indent="-292100" lvl="8" marL="4114800" rtl="0">
              <a:spcBef>
                <a:spcPts val="0"/>
              </a:spcBef>
              <a:spcAft>
                <a:spcPts val="0"/>
              </a:spcAft>
              <a:buClr>
                <a:schemeClr val="lt1"/>
              </a:buClr>
              <a:buSzPts val="1000"/>
              <a:buChar char="■"/>
              <a:defRPr sz="1000">
                <a:solidFill>
                  <a:schemeClr val="lt1"/>
                </a:solidFill>
              </a:defRPr>
            </a:lvl9pPr>
          </a:lstStyle>
          <a:p/>
        </p:txBody>
      </p:sp>
      <p:sp>
        <p:nvSpPr>
          <p:cNvPr id="458" name="Google Shape;458;p28"/>
          <p:cNvSpPr txBox="1"/>
          <p:nvPr>
            <p:ph idx="3" type="body"/>
          </p:nvPr>
        </p:nvSpPr>
        <p:spPr>
          <a:xfrm>
            <a:off x="6108900" y="2796388"/>
            <a:ext cx="2723400" cy="133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292100" lvl="1" marL="914400" rtl="0">
              <a:spcBef>
                <a:spcPts val="0"/>
              </a:spcBef>
              <a:spcAft>
                <a:spcPts val="0"/>
              </a:spcAft>
              <a:buClr>
                <a:schemeClr val="lt1"/>
              </a:buClr>
              <a:buSzPts val="1000"/>
              <a:buChar char="○"/>
              <a:defRPr sz="1000">
                <a:solidFill>
                  <a:schemeClr val="lt1"/>
                </a:solidFill>
              </a:defRPr>
            </a:lvl2pPr>
            <a:lvl3pPr indent="-292100" lvl="2" marL="1371600" rtl="0">
              <a:spcBef>
                <a:spcPts val="0"/>
              </a:spcBef>
              <a:spcAft>
                <a:spcPts val="0"/>
              </a:spcAft>
              <a:buClr>
                <a:schemeClr val="lt1"/>
              </a:buClr>
              <a:buSzPts val="1000"/>
              <a:buChar char="■"/>
              <a:defRPr sz="1000">
                <a:solidFill>
                  <a:schemeClr val="lt1"/>
                </a:solidFill>
              </a:defRPr>
            </a:lvl3pPr>
            <a:lvl4pPr indent="-292100" lvl="3" marL="1828800" rtl="0">
              <a:spcBef>
                <a:spcPts val="0"/>
              </a:spcBef>
              <a:spcAft>
                <a:spcPts val="0"/>
              </a:spcAft>
              <a:buClr>
                <a:schemeClr val="lt1"/>
              </a:buClr>
              <a:buSzPts val="1000"/>
              <a:buChar char="●"/>
              <a:defRPr sz="1000">
                <a:solidFill>
                  <a:schemeClr val="lt1"/>
                </a:solidFill>
              </a:defRPr>
            </a:lvl4pPr>
            <a:lvl5pPr indent="-292100" lvl="4" marL="2286000" rtl="0">
              <a:spcBef>
                <a:spcPts val="0"/>
              </a:spcBef>
              <a:spcAft>
                <a:spcPts val="0"/>
              </a:spcAft>
              <a:buClr>
                <a:schemeClr val="lt1"/>
              </a:buClr>
              <a:buSzPts val="1000"/>
              <a:buChar char="○"/>
              <a:defRPr sz="1000">
                <a:solidFill>
                  <a:schemeClr val="lt1"/>
                </a:solidFill>
              </a:defRPr>
            </a:lvl5pPr>
            <a:lvl6pPr indent="-292100" lvl="5" marL="2743200" rtl="0">
              <a:spcBef>
                <a:spcPts val="0"/>
              </a:spcBef>
              <a:spcAft>
                <a:spcPts val="0"/>
              </a:spcAft>
              <a:buClr>
                <a:schemeClr val="lt1"/>
              </a:buClr>
              <a:buSzPts val="1000"/>
              <a:buChar char="■"/>
              <a:defRPr sz="1000">
                <a:solidFill>
                  <a:schemeClr val="lt1"/>
                </a:solidFill>
              </a:defRPr>
            </a:lvl6pPr>
            <a:lvl7pPr indent="-292100" lvl="6" marL="3200400" rtl="0">
              <a:spcBef>
                <a:spcPts val="0"/>
              </a:spcBef>
              <a:spcAft>
                <a:spcPts val="0"/>
              </a:spcAft>
              <a:buClr>
                <a:schemeClr val="lt1"/>
              </a:buClr>
              <a:buSzPts val="1000"/>
              <a:buChar char="●"/>
              <a:defRPr sz="1000">
                <a:solidFill>
                  <a:schemeClr val="lt1"/>
                </a:solidFill>
              </a:defRPr>
            </a:lvl7pPr>
            <a:lvl8pPr indent="-292100" lvl="7" marL="3657600" rtl="0">
              <a:spcBef>
                <a:spcPts val="0"/>
              </a:spcBef>
              <a:spcAft>
                <a:spcPts val="0"/>
              </a:spcAft>
              <a:buClr>
                <a:schemeClr val="lt1"/>
              </a:buClr>
              <a:buSzPts val="1000"/>
              <a:buChar char="○"/>
              <a:defRPr sz="1000">
                <a:solidFill>
                  <a:schemeClr val="lt1"/>
                </a:solidFill>
              </a:defRPr>
            </a:lvl8pPr>
            <a:lvl9pPr indent="-292100" lvl="8" marL="4114800" rtl="0">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mponents (Light)">
  <p:cSld name="SECTION_HEADER_1_3_2_1">
    <p:spTree>
      <p:nvGrpSpPr>
        <p:cNvPr id="459" name="Shape 459"/>
        <p:cNvGrpSpPr/>
        <p:nvPr/>
      </p:nvGrpSpPr>
      <p:grpSpPr>
        <a:xfrm>
          <a:off x="0" y="0"/>
          <a:ext cx="0" cy="0"/>
          <a:chOff x="0" y="0"/>
          <a:chExt cx="0" cy="0"/>
        </a:xfrm>
      </p:grpSpPr>
      <p:grpSp>
        <p:nvGrpSpPr>
          <p:cNvPr id="460" name="Google Shape;460;p29"/>
          <p:cNvGrpSpPr/>
          <p:nvPr/>
        </p:nvGrpSpPr>
        <p:grpSpPr>
          <a:xfrm>
            <a:off x="993922" y="1133378"/>
            <a:ext cx="7156159" cy="3284183"/>
            <a:chOff x="238125" y="1188750"/>
            <a:chExt cx="7140450" cy="3335550"/>
          </a:xfrm>
        </p:grpSpPr>
        <p:sp>
          <p:nvSpPr>
            <p:cNvPr id="461" name="Google Shape;461;p2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29"/>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68" name="Google Shape;468;p29"/>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469" name="Google Shape;469;p29"/>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470" name="Google Shape;470;p29"/>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471" name="Google Shape;471;p29"/>
          <p:cNvSpPr txBox="1"/>
          <p:nvPr>
            <p:ph idx="2" type="title"/>
          </p:nvPr>
        </p:nvSpPr>
        <p:spPr>
          <a:xfrm>
            <a:off x="993925" y="1128675"/>
            <a:ext cx="3495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472" name="Google Shape;472;p29"/>
          <p:cNvSpPr txBox="1"/>
          <p:nvPr>
            <p:ph idx="3" type="title"/>
          </p:nvPr>
        </p:nvSpPr>
        <p:spPr>
          <a:xfrm>
            <a:off x="993925" y="1456825"/>
            <a:ext cx="3376500" cy="1235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73" name="Google Shape;473;p29"/>
          <p:cNvSpPr txBox="1"/>
          <p:nvPr>
            <p:ph idx="4" type="title"/>
          </p:nvPr>
        </p:nvSpPr>
        <p:spPr>
          <a:xfrm>
            <a:off x="993925" y="2854000"/>
            <a:ext cx="3495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474" name="Google Shape;474;p29"/>
          <p:cNvSpPr txBox="1"/>
          <p:nvPr>
            <p:ph idx="5" type="title"/>
          </p:nvPr>
        </p:nvSpPr>
        <p:spPr>
          <a:xfrm>
            <a:off x="993925" y="3182150"/>
            <a:ext cx="3376500" cy="1235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475" name="Google Shape;475;p29"/>
          <p:cNvSpPr txBox="1"/>
          <p:nvPr>
            <p:ph idx="6" type="title"/>
          </p:nvPr>
        </p:nvSpPr>
        <p:spPr>
          <a:xfrm>
            <a:off x="4654775" y="1133375"/>
            <a:ext cx="34953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476" name="Google Shape;476;p29"/>
          <p:cNvSpPr txBox="1"/>
          <p:nvPr>
            <p:ph idx="7" type="title"/>
          </p:nvPr>
        </p:nvSpPr>
        <p:spPr>
          <a:xfrm>
            <a:off x="4714175" y="1456825"/>
            <a:ext cx="3376500" cy="12354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lgn="r">
              <a:spcBef>
                <a:spcPts val="0"/>
              </a:spcBef>
              <a:spcAft>
                <a:spcPts val="0"/>
              </a:spcAft>
              <a:buClr>
                <a:srgbClr val="0E2A47"/>
              </a:buClr>
              <a:buSzPts val="1200"/>
              <a:buNone/>
              <a:defRPr sz="1200">
                <a:solidFill>
                  <a:srgbClr val="0E2A47"/>
                </a:solidFill>
              </a:defRPr>
            </a:lvl2pPr>
            <a:lvl3pPr lvl="2" rtl="0" algn="r">
              <a:spcBef>
                <a:spcPts val="0"/>
              </a:spcBef>
              <a:spcAft>
                <a:spcPts val="0"/>
              </a:spcAft>
              <a:buClr>
                <a:srgbClr val="0E2A47"/>
              </a:buClr>
              <a:buSzPts val="1200"/>
              <a:buNone/>
              <a:defRPr sz="1200">
                <a:solidFill>
                  <a:srgbClr val="0E2A47"/>
                </a:solidFill>
              </a:defRPr>
            </a:lvl3pPr>
            <a:lvl4pPr lvl="3" rtl="0" algn="r">
              <a:spcBef>
                <a:spcPts val="0"/>
              </a:spcBef>
              <a:spcAft>
                <a:spcPts val="0"/>
              </a:spcAft>
              <a:buClr>
                <a:srgbClr val="0E2A47"/>
              </a:buClr>
              <a:buSzPts val="1200"/>
              <a:buNone/>
              <a:defRPr sz="1200">
                <a:solidFill>
                  <a:srgbClr val="0E2A47"/>
                </a:solidFill>
              </a:defRPr>
            </a:lvl4pPr>
            <a:lvl5pPr lvl="4" rtl="0" algn="r">
              <a:spcBef>
                <a:spcPts val="0"/>
              </a:spcBef>
              <a:spcAft>
                <a:spcPts val="0"/>
              </a:spcAft>
              <a:buClr>
                <a:srgbClr val="0E2A47"/>
              </a:buClr>
              <a:buSzPts val="1200"/>
              <a:buNone/>
              <a:defRPr sz="1200">
                <a:solidFill>
                  <a:srgbClr val="0E2A47"/>
                </a:solidFill>
              </a:defRPr>
            </a:lvl5pPr>
            <a:lvl6pPr lvl="5" rtl="0" algn="r">
              <a:spcBef>
                <a:spcPts val="0"/>
              </a:spcBef>
              <a:spcAft>
                <a:spcPts val="0"/>
              </a:spcAft>
              <a:buClr>
                <a:srgbClr val="0E2A47"/>
              </a:buClr>
              <a:buSzPts val="1200"/>
              <a:buNone/>
              <a:defRPr sz="1200">
                <a:solidFill>
                  <a:srgbClr val="0E2A47"/>
                </a:solidFill>
              </a:defRPr>
            </a:lvl6pPr>
            <a:lvl7pPr lvl="6" rtl="0" algn="r">
              <a:spcBef>
                <a:spcPts val="0"/>
              </a:spcBef>
              <a:spcAft>
                <a:spcPts val="0"/>
              </a:spcAft>
              <a:buClr>
                <a:srgbClr val="0E2A47"/>
              </a:buClr>
              <a:buSzPts val="1200"/>
              <a:buNone/>
              <a:defRPr sz="1200">
                <a:solidFill>
                  <a:srgbClr val="0E2A47"/>
                </a:solidFill>
              </a:defRPr>
            </a:lvl7pPr>
            <a:lvl8pPr lvl="7" rtl="0" algn="r">
              <a:spcBef>
                <a:spcPts val="0"/>
              </a:spcBef>
              <a:spcAft>
                <a:spcPts val="0"/>
              </a:spcAft>
              <a:buClr>
                <a:srgbClr val="0E2A47"/>
              </a:buClr>
              <a:buSzPts val="1200"/>
              <a:buNone/>
              <a:defRPr sz="1200">
                <a:solidFill>
                  <a:srgbClr val="0E2A47"/>
                </a:solidFill>
              </a:defRPr>
            </a:lvl8pPr>
            <a:lvl9pPr lvl="8" rtl="0" algn="r">
              <a:spcBef>
                <a:spcPts val="0"/>
              </a:spcBef>
              <a:spcAft>
                <a:spcPts val="0"/>
              </a:spcAft>
              <a:buClr>
                <a:srgbClr val="0E2A47"/>
              </a:buClr>
              <a:buSzPts val="1200"/>
              <a:buNone/>
              <a:defRPr sz="1200">
                <a:solidFill>
                  <a:srgbClr val="0E2A47"/>
                </a:solidFill>
              </a:defRPr>
            </a:lvl9pPr>
          </a:lstStyle>
          <a:p/>
        </p:txBody>
      </p:sp>
      <p:sp>
        <p:nvSpPr>
          <p:cNvPr id="477" name="Google Shape;477;p29"/>
          <p:cNvSpPr txBox="1"/>
          <p:nvPr>
            <p:ph idx="8" type="title"/>
          </p:nvPr>
        </p:nvSpPr>
        <p:spPr>
          <a:xfrm>
            <a:off x="4654775" y="2854000"/>
            <a:ext cx="34953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478" name="Google Shape;478;p29"/>
          <p:cNvSpPr txBox="1"/>
          <p:nvPr>
            <p:ph idx="9" type="title"/>
          </p:nvPr>
        </p:nvSpPr>
        <p:spPr>
          <a:xfrm>
            <a:off x="4714175" y="3182150"/>
            <a:ext cx="3376500" cy="12354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lgn="r">
              <a:spcBef>
                <a:spcPts val="0"/>
              </a:spcBef>
              <a:spcAft>
                <a:spcPts val="0"/>
              </a:spcAft>
              <a:buClr>
                <a:srgbClr val="0E2A47"/>
              </a:buClr>
              <a:buSzPts val="1200"/>
              <a:buNone/>
              <a:defRPr sz="1200">
                <a:solidFill>
                  <a:srgbClr val="0E2A47"/>
                </a:solidFill>
              </a:defRPr>
            </a:lvl2pPr>
            <a:lvl3pPr lvl="2" rtl="0" algn="r">
              <a:spcBef>
                <a:spcPts val="0"/>
              </a:spcBef>
              <a:spcAft>
                <a:spcPts val="0"/>
              </a:spcAft>
              <a:buClr>
                <a:srgbClr val="0E2A47"/>
              </a:buClr>
              <a:buSzPts val="1200"/>
              <a:buNone/>
              <a:defRPr sz="1200">
                <a:solidFill>
                  <a:srgbClr val="0E2A47"/>
                </a:solidFill>
              </a:defRPr>
            </a:lvl3pPr>
            <a:lvl4pPr lvl="3" rtl="0" algn="r">
              <a:spcBef>
                <a:spcPts val="0"/>
              </a:spcBef>
              <a:spcAft>
                <a:spcPts val="0"/>
              </a:spcAft>
              <a:buClr>
                <a:srgbClr val="0E2A47"/>
              </a:buClr>
              <a:buSzPts val="1200"/>
              <a:buNone/>
              <a:defRPr sz="1200">
                <a:solidFill>
                  <a:srgbClr val="0E2A47"/>
                </a:solidFill>
              </a:defRPr>
            </a:lvl4pPr>
            <a:lvl5pPr lvl="4" rtl="0" algn="r">
              <a:spcBef>
                <a:spcPts val="0"/>
              </a:spcBef>
              <a:spcAft>
                <a:spcPts val="0"/>
              </a:spcAft>
              <a:buClr>
                <a:srgbClr val="0E2A47"/>
              </a:buClr>
              <a:buSzPts val="1200"/>
              <a:buNone/>
              <a:defRPr sz="1200">
                <a:solidFill>
                  <a:srgbClr val="0E2A47"/>
                </a:solidFill>
              </a:defRPr>
            </a:lvl5pPr>
            <a:lvl6pPr lvl="5" rtl="0" algn="r">
              <a:spcBef>
                <a:spcPts val="0"/>
              </a:spcBef>
              <a:spcAft>
                <a:spcPts val="0"/>
              </a:spcAft>
              <a:buClr>
                <a:srgbClr val="0E2A47"/>
              </a:buClr>
              <a:buSzPts val="1200"/>
              <a:buNone/>
              <a:defRPr sz="1200">
                <a:solidFill>
                  <a:srgbClr val="0E2A47"/>
                </a:solidFill>
              </a:defRPr>
            </a:lvl6pPr>
            <a:lvl7pPr lvl="6" rtl="0" algn="r">
              <a:spcBef>
                <a:spcPts val="0"/>
              </a:spcBef>
              <a:spcAft>
                <a:spcPts val="0"/>
              </a:spcAft>
              <a:buClr>
                <a:srgbClr val="0E2A47"/>
              </a:buClr>
              <a:buSzPts val="1200"/>
              <a:buNone/>
              <a:defRPr sz="1200">
                <a:solidFill>
                  <a:srgbClr val="0E2A47"/>
                </a:solidFill>
              </a:defRPr>
            </a:lvl7pPr>
            <a:lvl8pPr lvl="7" rtl="0" algn="r">
              <a:spcBef>
                <a:spcPts val="0"/>
              </a:spcBef>
              <a:spcAft>
                <a:spcPts val="0"/>
              </a:spcAft>
              <a:buClr>
                <a:srgbClr val="0E2A47"/>
              </a:buClr>
              <a:buSzPts val="1200"/>
              <a:buNone/>
              <a:defRPr sz="1200">
                <a:solidFill>
                  <a:srgbClr val="0E2A47"/>
                </a:solidFill>
              </a:defRPr>
            </a:lvl8pPr>
            <a:lvl9pPr lvl="8" rtl="0" algn="r">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mponents (Dark)">
  <p:cSld name="SECTION_HEADER_1_3_2_1_1">
    <p:bg>
      <p:bgPr>
        <a:solidFill>
          <a:schemeClr val="accent4"/>
        </a:solidFill>
      </p:bgPr>
    </p:bg>
    <p:spTree>
      <p:nvGrpSpPr>
        <p:cNvPr id="479" name="Shape 479"/>
        <p:cNvGrpSpPr/>
        <p:nvPr/>
      </p:nvGrpSpPr>
      <p:grpSpPr>
        <a:xfrm>
          <a:off x="0" y="0"/>
          <a:ext cx="0" cy="0"/>
          <a:chOff x="0" y="0"/>
          <a:chExt cx="0" cy="0"/>
        </a:xfrm>
      </p:grpSpPr>
      <p:grpSp>
        <p:nvGrpSpPr>
          <p:cNvPr id="480" name="Google Shape;480;p30"/>
          <p:cNvGrpSpPr/>
          <p:nvPr/>
        </p:nvGrpSpPr>
        <p:grpSpPr>
          <a:xfrm>
            <a:off x="993922" y="1133378"/>
            <a:ext cx="7156159" cy="3284183"/>
            <a:chOff x="238125" y="1188750"/>
            <a:chExt cx="7140450" cy="3335550"/>
          </a:xfrm>
        </p:grpSpPr>
        <p:sp>
          <p:nvSpPr>
            <p:cNvPr id="481" name="Google Shape;481;p3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6" name="Google Shape;48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87" name="Google Shape;487;p30"/>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488" name="Google Shape;488;p30"/>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30"/>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490" name="Google Shape;490;p30"/>
          <p:cNvSpPr txBox="1"/>
          <p:nvPr>
            <p:ph idx="2" type="title"/>
          </p:nvPr>
        </p:nvSpPr>
        <p:spPr>
          <a:xfrm>
            <a:off x="993925" y="1128675"/>
            <a:ext cx="3495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lgn="r">
              <a:spcBef>
                <a:spcPts val="0"/>
              </a:spcBef>
              <a:spcAft>
                <a:spcPts val="0"/>
              </a:spcAft>
              <a:buClr>
                <a:srgbClr val="C4C0CF"/>
              </a:buClr>
              <a:buSzPts val="3600"/>
              <a:buNone/>
              <a:defRPr sz="3600">
                <a:solidFill>
                  <a:srgbClr val="C4C0CF"/>
                </a:solidFill>
              </a:defRPr>
            </a:lvl2pPr>
            <a:lvl3pPr lvl="2" rtl="0" algn="r">
              <a:spcBef>
                <a:spcPts val="0"/>
              </a:spcBef>
              <a:spcAft>
                <a:spcPts val="0"/>
              </a:spcAft>
              <a:buClr>
                <a:srgbClr val="C4C0CF"/>
              </a:buClr>
              <a:buSzPts val="3600"/>
              <a:buNone/>
              <a:defRPr sz="3600">
                <a:solidFill>
                  <a:srgbClr val="C4C0CF"/>
                </a:solidFill>
              </a:defRPr>
            </a:lvl3pPr>
            <a:lvl4pPr lvl="3" rtl="0" algn="r">
              <a:spcBef>
                <a:spcPts val="0"/>
              </a:spcBef>
              <a:spcAft>
                <a:spcPts val="0"/>
              </a:spcAft>
              <a:buClr>
                <a:srgbClr val="C4C0CF"/>
              </a:buClr>
              <a:buSzPts val="3600"/>
              <a:buNone/>
              <a:defRPr sz="3600">
                <a:solidFill>
                  <a:srgbClr val="C4C0CF"/>
                </a:solidFill>
              </a:defRPr>
            </a:lvl4pPr>
            <a:lvl5pPr lvl="4" rtl="0" algn="r">
              <a:spcBef>
                <a:spcPts val="0"/>
              </a:spcBef>
              <a:spcAft>
                <a:spcPts val="0"/>
              </a:spcAft>
              <a:buClr>
                <a:srgbClr val="C4C0CF"/>
              </a:buClr>
              <a:buSzPts val="3600"/>
              <a:buNone/>
              <a:defRPr sz="3600">
                <a:solidFill>
                  <a:srgbClr val="C4C0CF"/>
                </a:solidFill>
              </a:defRPr>
            </a:lvl5pPr>
            <a:lvl6pPr lvl="5" rtl="0" algn="r">
              <a:spcBef>
                <a:spcPts val="0"/>
              </a:spcBef>
              <a:spcAft>
                <a:spcPts val="0"/>
              </a:spcAft>
              <a:buClr>
                <a:srgbClr val="C4C0CF"/>
              </a:buClr>
              <a:buSzPts val="3600"/>
              <a:buNone/>
              <a:defRPr sz="3600">
                <a:solidFill>
                  <a:srgbClr val="C4C0CF"/>
                </a:solidFill>
              </a:defRPr>
            </a:lvl6pPr>
            <a:lvl7pPr lvl="6" rtl="0" algn="r">
              <a:spcBef>
                <a:spcPts val="0"/>
              </a:spcBef>
              <a:spcAft>
                <a:spcPts val="0"/>
              </a:spcAft>
              <a:buClr>
                <a:srgbClr val="C4C0CF"/>
              </a:buClr>
              <a:buSzPts val="3600"/>
              <a:buNone/>
              <a:defRPr sz="3600">
                <a:solidFill>
                  <a:srgbClr val="C4C0CF"/>
                </a:solidFill>
              </a:defRPr>
            </a:lvl7pPr>
            <a:lvl8pPr lvl="7" rtl="0" algn="r">
              <a:spcBef>
                <a:spcPts val="0"/>
              </a:spcBef>
              <a:spcAft>
                <a:spcPts val="0"/>
              </a:spcAft>
              <a:buClr>
                <a:srgbClr val="C4C0CF"/>
              </a:buClr>
              <a:buSzPts val="3600"/>
              <a:buNone/>
              <a:defRPr sz="3600">
                <a:solidFill>
                  <a:srgbClr val="C4C0CF"/>
                </a:solidFill>
              </a:defRPr>
            </a:lvl8pPr>
            <a:lvl9pPr lvl="8" rtl="0" algn="r">
              <a:spcBef>
                <a:spcPts val="0"/>
              </a:spcBef>
              <a:spcAft>
                <a:spcPts val="0"/>
              </a:spcAft>
              <a:buClr>
                <a:srgbClr val="C4C0CF"/>
              </a:buClr>
              <a:buSzPts val="3600"/>
              <a:buNone/>
              <a:defRPr sz="3600">
                <a:solidFill>
                  <a:srgbClr val="C4C0CF"/>
                </a:solidFill>
              </a:defRPr>
            </a:lvl9pPr>
          </a:lstStyle>
          <a:p/>
        </p:txBody>
      </p:sp>
      <p:sp>
        <p:nvSpPr>
          <p:cNvPr id="491" name="Google Shape;491;p30"/>
          <p:cNvSpPr txBox="1"/>
          <p:nvPr>
            <p:ph idx="3" type="title"/>
          </p:nvPr>
        </p:nvSpPr>
        <p:spPr>
          <a:xfrm>
            <a:off x="993925" y="1456825"/>
            <a:ext cx="3376500" cy="1235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492" name="Google Shape;492;p30"/>
          <p:cNvSpPr txBox="1"/>
          <p:nvPr>
            <p:ph idx="4" type="title"/>
          </p:nvPr>
        </p:nvSpPr>
        <p:spPr>
          <a:xfrm>
            <a:off x="993925" y="2854000"/>
            <a:ext cx="3495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lgn="r">
              <a:spcBef>
                <a:spcPts val="0"/>
              </a:spcBef>
              <a:spcAft>
                <a:spcPts val="0"/>
              </a:spcAft>
              <a:buClr>
                <a:srgbClr val="C4C0CF"/>
              </a:buClr>
              <a:buSzPts val="3600"/>
              <a:buNone/>
              <a:defRPr sz="3600">
                <a:solidFill>
                  <a:srgbClr val="C4C0CF"/>
                </a:solidFill>
              </a:defRPr>
            </a:lvl2pPr>
            <a:lvl3pPr lvl="2" rtl="0" algn="r">
              <a:spcBef>
                <a:spcPts val="0"/>
              </a:spcBef>
              <a:spcAft>
                <a:spcPts val="0"/>
              </a:spcAft>
              <a:buClr>
                <a:srgbClr val="C4C0CF"/>
              </a:buClr>
              <a:buSzPts val="3600"/>
              <a:buNone/>
              <a:defRPr sz="3600">
                <a:solidFill>
                  <a:srgbClr val="C4C0CF"/>
                </a:solidFill>
              </a:defRPr>
            </a:lvl3pPr>
            <a:lvl4pPr lvl="3" rtl="0" algn="r">
              <a:spcBef>
                <a:spcPts val="0"/>
              </a:spcBef>
              <a:spcAft>
                <a:spcPts val="0"/>
              </a:spcAft>
              <a:buClr>
                <a:srgbClr val="C4C0CF"/>
              </a:buClr>
              <a:buSzPts val="3600"/>
              <a:buNone/>
              <a:defRPr sz="3600">
                <a:solidFill>
                  <a:srgbClr val="C4C0CF"/>
                </a:solidFill>
              </a:defRPr>
            </a:lvl4pPr>
            <a:lvl5pPr lvl="4" rtl="0" algn="r">
              <a:spcBef>
                <a:spcPts val="0"/>
              </a:spcBef>
              <a:spcAft>
                <a:spcPts val="0"/>
              </a:spcAft>
              <a:buClr>
                <a:srgbClr val="C4C0CF"/>
              </a:buClr>
              <a:buSzPts val="3600"/>
              <a:buNone/>
              <a:defRPr sz="3600">
                <a:solidFill>
                  <a:srgbClr val="C4C0CF"/>
                </a:solidFill>
              </a:defRPr>
            </a:lvl5pPr>
            <a:lvl6pPr lvl="5" rtl="0" algn="r">
              <a:spcBef>
                <a:spcPts val="0"/>
              </a:spcBef>
              <a:spcAft>
                <a:spcPts val="0"/>
              </a:spcAft>
              <a:buClr>
                <a:srgbClr val="C4C0CF"/>
              </a:buClr>
              <a:buSzPts val="3600"/>
              <a:buNone/>
              <a:defRPr sz="3600">
                <a:solidFill>
                  <a:srgbClr val="C4C0CF"/>
                </a:solidFill>
              </a:defRPr>
            </a:lvl6pPr>
            <a:lvl7pPr lvl="6" rtl="0" algn="r">
              <a:spcBef>
                <a:spcPts val="0"/>
              </a:spcBef>
              <a:spcAft>
                <a:spcPts val="0"/>
              </a:spcAft>
              <a:buClr>
                <a:srgbClr val="C4C0CF"/>
              </a:buClr>
              <a:buSzPts val="3600"/>
              <a:buNone/>
              <a:defRPr sz="3600">
                <a:solidFill>
                  <a:srgbClr val="C4C0CF"/>
                </a:solidFill>
              </a:defRPr>
            </a:lvl7pPr>
            <a:lvl8pPr lvl="7" rtl="0" algn="r">
              <a:spcBef>
                <a:spcPts val="0"/>
              </a:spcBef>
              <a:spcAft>
                <a:spcPts val="0"/>
              </a:spcAft>
              <a:buClr>
                <a:srgbClr val="C4C0CF"/>
              </a:buClr>
              <a:buSzPts val="3600"/>
              <a:buNone/>
              <a:defRPr sz="3600">
                <a:solidFill>
                  <a:srgbClr val="C4C0CF"/>
                </a:solidFill>
              </a:defRPr>
            </a:lvl8pPr>
            <a:lvl9pPr lvl="8" rtl="0" algn="r">
              <a:spcBef>
                <a:spcPts val="0"/>
              </a:spcBef>
              <a:spcAft>
                <a:spcPts val="0"/>
              </a:spcAft>
              <a:buClr>
                <a:srgbClr val="C4C0CF"/>
              </a:buClr>
              <a:buSzPts val="3600"/>
              <a:buNone/>
              <a:defRPr sz="3600">
                <a:solidFill>
                  <a:srgbClr val="C4C0CF"/>
                </a:solidFill>
              </a:defRPr>
            </a:lvl9pPr>
          </a:lstStyle>
          <a:p/>
        </p:txBody>
      </p:sp>
      <p:sp>
        <p:nvSpPr>
          <p:cNvPr id="493" name="Google Shape;493;p30"/>
          <p:cNvSpPr txBox="1"/>
          <p:nvPr>
            <p:ph idx="5" type="title"/>
          </p:nvPr>
        </p:nvSpPr>
        <p:spPr>
          <a:xfrm>
            <a:off x="993925" y="3182150"/>
            <a:ext cx="3376500" cy="1235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494" name="Google Shape;494;p30"/>
          <p:cNvSpPr txBox="1"/>
          <p:nvPr>
            <p:ph idx="6" type="title"/>
          </p:nvPr>
        </p:nvSpPr>
        <p:spPr>
          <a:xfrm>
            <a:off x="4654775" y="1133375"/>
            <a:ext cx="34953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C4C0CF"/>
              </a:buClr>
              <a:buSzPts val="1600"/>
              <a:buNone/>
              <a:defRPr sz="1600">
                <a:solidFill>
                  <a:srgbClr val="C4C0CF"/>
                </a:solidFill>
              </a:defRPr>
            </a:lvl1pPr>
            <a:lvl2pPr lvl="1" rtl="0" algn="r">
              <a:spcBef>
                <a:spcPts val="0"/>
              </a:spcBef>
              <a:spcAft>
                <a:spcPts val="0"/>
              </a:spcAft>
              <a:buClr>
                <a:srgbClr val="C4C0CF"/>
              </a:buClr>
              <a:buSzPts val="3600"/>
              <a:buNone/>
              <a:defRPr sz="3600">
                <a:solidFill>
                  <a:srgbClr val="C4C0CF"/>
                </a:solidFill>
              </a:defRPr>
            </a:lvl2pPr>
            <a:lvl3pPr lvl="2" rtl="0" algn="r">
              <a:spcBef>
                <a:spcPts val="0"/>
              </a:spcBef>
              <a:spcAft>
                <a:spcPts val="0"/>
              </a:spcAft>
              <a:buClr>
                <a:srgbClr val="C4C0CF"/>
              </a:buClr>
              <a:buSzPts val="3600"/>
              <a:buNone/>
              <a:defRPr sz="3600">
                <a:solidFill>
                  <a:srgbClr val="C4C0CF"/>
                </a:solidFill>
              </a:defRPr>
            </a:lvl3pPr>
            <a:lvl4pPr lvl="3" rtl="0" algn="r">
              <a:spcBef>
                <a:spcPts val="0"/>
              </a:spcBef>
              <a:spcAft>
                <a:spcPts val="0"/>
              </a:spcAft>
              <a:buClr>
                <a:srgbClr val="C4C0CF"/>
              </a:buClr>
              <a:buSzPts val="3600"/>
              <a:buNone/>
              <a:defRPr sz="3600">
                <a:solidFill>
                  <a:srgbClr val="C4C0CF"/>
                </a:solidFill>
              </a:defRPr>
            </a:lvl4pPr>
            <a:lvl5pPr lvl="4" rtl="0" algn="r">
              <a:spcBef>
                <a:spcPts val="0"/>
              </a:spcBef>
              <a:spcAft>
                <a:spcPts val="0"/>
              </a:spcAft>
              <a:buClr>
                <a:srgbClr val="C4C0CF"/>
              </a:buClr>
              <a:buSzPts val="3600"/>
              <a:buNone/>
              <a:defRPr sz="3600">
                <a:solidFill>
                  <a:srgbClr val="C4C0CF"/>
                </a:solidFill>
              </a:defRPr>
            </a:lvl5pPr>
            <a:lvl6pPr lvl="5" rtl="0" algn="r">
              <a:spcBef>
                <a:spcPts val="0"/>
              </a:spcBef>
              <a:spcAft>
                <a:spcPts val="0"/>
              </a:spcAft>
              <a:buClr>
                <a:srgbClr val="C4C0CF"/>
              </a:buClr>
              <a:buSzPts val="3600"/>
              <a:buNone/>
              <a:defRPr sz="3600">
                <a:solidFill>
                  <a:srgbClr val="C4C0CF"/>
                </a:solidFill>
              </a:defRPr>
            </a:lvl6pPr>
            <a:lvl7pPr lvl="6" rtl="0" algn="r">
              <a:spcBef>
                <a:spcPts val="0"/>
              </a:spcBef>
              <a:spcAft>
                <a:spcPts val="0"/>
              </a:spcAft>
              <a:buClr>
                <a:srgbClr val="C4C0CF"/>
              </a:buClr>
              <a:buSzPts val="3600"/>
              <a:buNone/>
              <a:defRPr sz="3600">
                <a:solidFill>
                  <a:srgbClr val="C4C0CF"/>
                </a:solidFill>
              </a:defRPr>
            </a:lvl7pPr>
            <a:lvl8pPr lvl="7" rtl="0" algn="r">
              <a:spcBef>
                <a:spcPts val="0"/>
              </a:spcBef>
              <a:spcAft>
                <a:spcPts val="0"/>
              </a:spcAft>
              <a:buClr>
                <a:srgbClr val="C4C0CF"/>
              </a:buClr>
              <a:buSzPts val="3600"/>
              <a:buNone/>
              <a:defRPr sz="3600">
                <a:solidFill>
                  <a:srgbClr val="C4C0CF"/>
                </a:solidFill>
              </a:defRPr>
            </a:lvl8pPr>
            <a:lvl9pPr lvl="8" rtl="0" algn="r">
              <a:spcBef>
                <a:spcPts val="0"/>
              </a:spcBef>
              <a:spcAft>
                <a:spcPts val="0"/>
              </a:spcAft>
              <a:buClr>
                <a:srgbClr val="C4C0CF"/>
              </a:buClr>
              <a:buSzPts val="3600"/>
              <a:buNone/>
              <a:defRPr sz="3600">
                <a:solidFill>
                  <a:srgbClr val="C4C0CF"/>
                </a:solidFill>
              </a:defRPr>
            </a:lvl9pPr>
          </a:lstStyle>
          <a:p/>
        </p:txBody>
      </p:sp>
      <p:sp>
        <p:nvSpPr>
          <p:cNvPr id="495" name="Google Shape;495;p30"/>
          <p:cNvSpPr txBox="1"/>
          <p:nvPr>
            <p:ph idx="7" type="title"/>
          </p:nvPr>
        </p:nvSpPr>
        <p:spPr>
          <a:xfrm>
            <a:off x="4714175" y="1456825"/>
            <a:ext cx="3376500" cy="12354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lgn="r">
              <a:spcBef>
                <a:spcPts val="0"/>
              </a:spcBef>
              <a:spcAft>
                <a:spcPts val="0"/>
              </a:spcAft>
              <a:buClr>
                <a:schemeClr val="lt2"/>
              </a:buClr>
              <a:buSzPts val="1200"/>
              <a:buNone/>
              <a:defRPr sz="1200">
                <a:solidFill>
                  <a:schemeClr val="lt2"/>
                </a:solidFill>
              </a:defRPr>
            </a:lvl2pPr>
            <a:lvl3pPr lvl="2" rtl="0" algn="r">
              <a:spcBef>
                <a:spcPts val="0"/>
              </a:spcBef>
              <a:spcAft>
                <a:spcPts val="0"/>
              </a:spcAft>
              <a:buClr>
                <a:schemeClr val="lt2"/>
              </a:buClr>
              <a:buSzPts val="1200"/>
              <a:buNone/>
              <a:defRPr sz="1200">
                <a:solidFill>
                  <a:schemeClr val="lt2"/>
                </a:solidFill>
              </a:defRPr>
            </a:lvl3pPr>
            <a:lvl4pPr lvl="3" rtl="0" algn="r">
              <a:spcBef>
                <a:spcPts val="0"/>
              </a:spcBef>
              <a:spcAft>
                <a:spcPts val="0"/>
              </a:spcAft>
              <a:buClr>
                <a:schemeClr val="lt2"/>
              </a:buClr>
              <a:buSzPts val="1200"/>
              <a:buNone/>
              <a:defRPr sz="1200">
                <a:solidFill>
                  <a:schemeClr val="lt2"/>
                </a:solidFill>
              </a:defRPr>
            </a:lvl4pPr>
            <a:lvl5pPr lvl="4" rtl="0" algn="r">
              <a:spcBef>
                <a:spcPts val="0"/>
              </a:spcBef>
              <a:spcAft>
                <a:spcPts val="0"/>
              </a:spcAft>
              <a:buClr>
                <a:schemeClr val="lt2"/>
              </a:buClr>
              <a:buSzPts val="1200"/>
              <a:buNone/>
              <a:defRPr sz="1200">
                <a:solidFill>
                  <a:schemeClr val="lt2"/>
                </a:solidFill>
              </a:defRPr>
            </a:lvl5pPr>
            <a:lvl6pPr lvl="5" rtl="0" algn="r">
              <a:spcBef>
                <a:spcPts val="0"/>
              </a:spcBef>
              <a:spcAft>
                <a:spcPts val="0"/>
              </a:spcAft>
              <a:buClr>
                <a:schemeClr val="lt2"/>
              </a:buClr>
              <a:buSzPts val="1200"/>
              <a:buNone/>
              <a:defRPr sz="1200">
                <a:solidFill>
                  <a:schemeClr val="lt2"/>
                </a:solidFill>
              </a:defRPr>
            </a:lvl6pPr>
            <a:lvl7pPr lvl="6" rtl="0" algn="r">
              <a:spcBef>
                <a:spcPts val="0"/>
              </a:spcBef>
              <a:spcAft>
                <a:spcPts val="0"/>
              </a:spcAft>
              <a:buClr>
                <a:schemeClr val="lt2"/>
              </a:buClr>
              <a:buSzPts val="1200"/>
              <a:buNone/>
              <a:defRPr sz="1200">
                <a:solidFill>
                  <a:schemeClr val="lt2"/>
                </a:solidFill>
              </a:defRPr>
            </a:lvl7pPr>
            <a:lvl8pPr lvl="7" rtl="0" algn="r">
              <a:spcBef>
                <a:spcPts val="0"/>
              </a:spcBef>
              <a:spcAft>
                <a:spcPts val="0"/>
              </a:spcAft>
              <a:buClr>
                <a:schemeClr val="lt2"/>
              </a:buClr>
              <a:buSzPts val="1200"/>
              <a:buNone/>
              <a:defRPr sz="1200">
                <a:solidFill>
                  <a:schemeClr val="lt2"/>
                </a:solidFill>
              </a:defRPr>
            </a:lvl8pPr>
            <a:lvl9pPr lvl="8" rtl="0" algn="r">
              <a:spcBef>
                <a:spcPts val="0"/>
              </a:spcBef>
              <a:spcAft>
                <a:spcPts val="0"/>
              </a:spcAft>
              <a:buClr>
                <a:schemeClr val="lt2"/>
              </a:buClr>
              <a:buSzPts val="1200"/>
              <a:buNone/>
              <a:defRPr sz="1200">
                <a:solidFill>
                  <a:schemeClr val="lt2"/>
                </a:solidFill>
              </a:defRPr>
            </a:lvl9pPr>
          </a:lstStyle>
          <a:p/>
        </p:txBody>
      </p:sp>
      <p:sp>
        <p:nvSpPr>
          <p:cNvPr id="496" name="Google Shape;496;p30"/>
          <p:cNvSpPr txBox="1"/>
          <p:nvPr>
            <p:ph idx="8" type="title"/>
          </p:nvPr>
        </p:nvSpPr>
        <p:spPr>
          <a:xfrm>
            <a:off x="4654775" y="2854000"/>
            <a:ext cx="3495300" cy="4686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C4C0CF"/>
              </a:buClr>
              <a:buSzPts val="1600"/>
              <a:buNone/>
              <a:defRPr sz="1600">
                <a:solidFill>
                  <a:srgbClr val="C4C0CF"/>
                </a:solidFill>
              </a:defRPr>
            </a:lvl1pPr>
            <a:lvl2pPr lvl="1" rtl="0" algn="r">
              <a:spcBef>
                <a:spcPts val="0"/>
              </a:spcBef>
              <a:spcAft>
                <a:spcPts val="0"/>
              </a:spcAft>
              <a:buClr>
                <a:srgbClr val="C4C0CF"/>
              </a:buClr>
              <a:buSzPts val="3600"/>
              <a:buNone/>
              <a:defRPr sz="3600">
                <a:solidFill>
                  <a:srgbClr val="C4C0CF"/>
                </a:solidFill>
              </a:defRPr>
            </a:lvl2pPr>
            <a:lvl3pPr lvl="2" rtl="0" algn="r">
              <a:spcBef>
                <a:spcPts val="0"/>
              </a:spcBef>
              <a:spcAft>
                <a:spcPts val="0"/>
              </a:spcAft>
              <a:buClr>
                <a:srgbClr val="C4C0CF"/>
              </a:buClr>
              <a:buSzPts val="3600"/>
              <a:buNone/>
              <a:defRPr sz="3600">
                <a:solidFill>
                  <a:srgbClr val="C4C0CF"/>
                </a:solidFill>
              </a:defRPr>
            </a:lvl3pPr>
            <a:lvl4pPr lvl="3" rtl="0" algn="r">
              <a:spcBef>
                <a:spcPts val="0"/>
              </a:spcBef>
              <a:spcAft>
                <a:spcPts val="0"/>
              </a:spcAft>
              <a:buClr>
                <a:srgbClr val="C4C0CF"/>
              </a:buClr>
              <a:buSzPts val="3600"/>
              <a:buNone/>
              <a:defRPr sz="3600">
                <a:solidFill>
                  <a:srgbClr val="C4C0CF"/>
                </a:solidFill>
              </a:defRPr>
            </a:lvl4pPr>
            <a:lvl5pPr lvl="4" rtl="0" algn="r">
              <a:spcBef>
                <a:spcPts val="0"/>
              </a:spcBef>
              <a:spcAft>
                <a:spcPts val="0"/>
              </a:spcAft>
              <a:buClr>
                <a:srgbClr val="C4C0CF"/>
              </a:buClr>
              <a:buSzPts val="3600"/>
              <a:buNone/>
              <a:defRPr sz="3600">
                <a:solidFill>
                  <a:srgbClr val="C4C0CF"/>
                </a:solidFill>
              </a:defRPr>
            </a:lvl5pPr>
            <a:lvl6pPr lvl="5" rtl="0" algn="r">
              <a:spcBef>
                <a:spcPts val="0"/>
              </a:spcBef>
              <a:spcAft>
                <a:spcPts val="0"/>
              </a:spcAft>
              <a:buClr>
                <a:srgbClr val="C4C0CF"/>
              </a:buClr>
              <a:buSzPts val="3600"/>
              <a:buNone/>
              <a:defRPr sz="3600">
                <a:solidFill>
                  <a:srgbClr val="C4C0CF"/>
                </a:solidFill>
              </a:defRPr>
            </a:lvl6pPr>
            <a:lvl7pPr lvl="6" rtl="0" algn="r">
              <a:spcBef>
                <a:spcPts val="0"/>
              </a:spcBef>
              <a:spcAft>
                <a:spcPts val="0"/>
              </a:spcAft>
              <a:buClr>
                <a:srgbClr val="C4C0CF"/>
              </a:buClr>
              <a:buSzPts val="3600"/>
              <a:buNone/>
              <a:defRPr sz="3600">
                <a:solidFill>
                  <a:srgbClr val="C4C0CF"/>
                </a:solidFill>
              </a:defRPr>
            </a:lvl7pPr>
            <a:lvl8pPr lvl="7" rtl="0" algn="r">
              <a:spcBef>
                <a:spcPts val="0"/>
              </a:spcBef>
              <a:spcAft>
                <a:spcPts val="0"/>
              </a:spcAft>
              <a:buClr>
                <a:srgbClr val="C4C0CF"/>
              </a:buClr>
              <a:buSzPts val="3600"/>
              <a:buNone/>
              <a:defRPr sz="3600">
                <a:solidFill>
                  <a:srgbClr val="C4C0CF"/>
                </a:solidFill>
              </a:defRPr>
            </a:lvl8pPr>
            <a:lvl9pPr lvl="8" rtl="0" algn="r">
              <a:spcBef>
                <a:spcPts val="0"/>
              </a:spcBef>
              <a:spcAft>
                <a:spcPts val="0"/>
              </a:spcAft>
              <a:buClr>
                <a:srgbClr val="C4C0CF"/>
              </a:buClr>
              <a:buSzPts val="3600"/>
              <a:buNone/>
              <a:defRPr sz="3600">
                <a:solidFill>
                  <a:srgbClr val="C4C0CF"/>
                </a:solidFill>
              </a:defRPr>
            </a:lvl9pPr>
          </a:lstStyle>
          <a:p/>
        </p:txBody>
      </p:sp>
      <p:sp>
        <p:nvSpPr>
          <p:cNvPr id="497" name="Google Shape;497;p30"/>
          <p:cNvSpPr txBox="1"/>
          <p:nvPr>
            <p:ph idx="9" type="title"/>
          </p:nvPr>
        </p:nvSpPr>
        <p:spPr>
          <a:xfrm>
            <a:off x="4714175" y="3182150"/>
            <a:ext cx="3376500" cy="12354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lgn="r">
              <a:spcBef>
                <a:spcPts val="0"/>
              </a:spcBef>
              <a:spcAft>
                <a:spcPts val="0"/>
              </a:spcAft>
              <a:buClr>
                <a:schemeClr val="lt2"/>
              </a:buClr>
              <a:buSzPts val="1200"/>
              <a:buNone/>
              <a:defRPr sz="1200">
                <a:solidFill>
                  <a:schemeClr val="lt2"/>
                </a:solidFill>
              </a:defRPr>
            </a:lvl2pPr>
            <a:lvl3pPr lvl="2" rtl="0" algn="r">
              <a:spcBef>
                <a:spcPts val="0"/>
              </a:spcBef>
              <a:spcAft>
                <a:spcPts val="0"/>
              </a:spcAft>
              <a:buClr>
                <a:schemeClr val="lt2"/>
              </a:buClr>
              <a:buSzPts val="1200"/>
              <a:buNone/>
              <a:defRPr sz="1200">
                <a:solidFill>
                  <a:schemeClr val="lt2"/>
                </a:solidFill>
              </a:defRPr>
            </a:lvl3pPr>
            <a:lvl4pPr lvl="3" rtl="0" algn="r">
              <a:spcBef>
                <a:spcPts val="0"/>
              </a:spcBef>
              <a:spcAft>
                <a:spcPts val="0"/>
              </a:spcAft>
              <a:buClr>
                <a:schemeClr val="lt2"/>
              </a:buClr>
              <a:buSzPts val="1200"/>
              <a:buNone/>
              <a:defRPr sz="1200">
                <a:solidFill>
                  <a:schemeClr val="lt2"/>
                </a:solidFill>
              </a:defRPr>
            </a:lvl4pPr>
            <a:lvl5pPr lvl="4" rtl="0" algn="r">
              <a:spcBef>
                <a:spcPts val="0"/>
              </a:spcBef>
              <a:spcAft>
                <a:spcPts val="0"/>
              </a:spcAft>
              <a:buClr>
                <a:schemeClr val="lt2"/>
              </a:buClr>
              <a:buSzPts val="1200"/>
              <a:buNone/>
              <a:defRPr sz="1200">
                <a:solidFill>
                  <a:schemeClr val="lt2"/>
                </a:solidFill>
              </a:defRPr>
            </a:lvl5pPr>
            <a:lvl6pPr lvl="5" rtl="0" algn="r">
              <a:spcBef>
                <a:spcPts val="0"/>
              </a:spcBef>
              <a:spcAft>
                <a:spcPts val="0"/>
              </a:spcAft>
              <a:buClr>
                <a:schemeClr val="lt2"/>
              </a:buClr>
              <a:buSzPts val="1200"/>
              <a:buNone/>
              <a:defRPr sz="1200">
                <a:solidFill>
                  <a:schemeClr val="lt2"/>
                </a:solidFill>
              </a:defRPr>
            </a:lvl6pPr>
            <a:lvl7pPr lvl="6" rtl="0" algn="r">
              <a:spcBef>
                <a:spcPts val="0"/>
              </a:spcBef>
              <a:spcAft>
                <a:spcPts val="0"/>
              </a:spcAft>
              <a:buClr>
                <a:schemeClr val="lt2"/>
              </a:buClr>
              <a:buSzPts val="1200"/>
              <a:buNone/>
              <a:defRPr sz="1200">
                <a:solidFill>
                  <a:schemeClr val="lt2"/>
                </a:solidFill>
              </a:defRPr>
            </a:lvl7pPr>
            <a:lvl8pPr lvl="7" rtl="0" algn="r">
              <a:spcBef>
                <a:spcPts val="0"/>
              </a:spcBef>
              <a:spcAft>
                <a:spcPts val="0"/>
              </a:spcAft>
              <a:buClr>
                <a:schemeClr val="lt2"/>
              </a:buClr>
              <a:buSzPts val="1200"/>
              <a:buNone/>
              <a:defRPr sz="1200">
                <a:solidFill>
                  <a:schemeClr val="lt2"/>
                </a:solidFill>
              </a:defRPr>
            </a:lvl8pPr>
            <a:lvl9pPr lvl="8" rtl="0" algn="r">
              <a:spcBef>
                <a:spcPts val="0"/>
              </a:spcBef>
              <a:spcAft>
                <a:spcPts val="0"/>
              </a:spcAft>
              <a:buClr>
                <a:schemeClr val="lt2"/>
              </a:buClr>
              <a:buSzPts val="1200"/>
              <a:buNone/>
              <a:defRPr sz="1200">
                <a:solidFill>
                  <a:schemeClr val="lt2"/>
                </a:solidFill>
              </a:defRPr>
            </a:lvl9pPr>
          </a:lstStyle>
          <a:p/>
        </p:txBody>
      </p:sp>
      <p:cxnSp>
        <p:nvCxnSpPr>
          <p:cNvPr id="498" name="Google Shape;498;p30"/>
          <p:cNvCxnSpPr/>
          <p:nvPr/>
        </p:nvCxnSpPr>
        <p:spPr>
          <a:xfrm>
            <a:off x="307225" y="882025"/>
            <a:ext cx="8532900" cy="9900"/>
          </a:xfrm>
          <a:prstGeom prst="straightConnector1">
            <a:avLst/>
          </a:prstGeom>
          <a:noFill/>
          <a:ln cap="flat" cmpd="sng" w="9525">
            <a:solidFill>
              <a:schemeClr val="accent2"/>
            </a:solidFill>
            <a:prstDash val="solid"/>
            <a:round/>
            <a:headEnd len="med" w="med" type="none"/>
            <a:tailEnd len="med" w="med" type="none"/>
          </a:ln>
        </p:spPr>
      </p:cxnSp>
      <p:pic>
        <p:nvPicPr>
          <p:cNvPr id="499" name="Google Shape;499;p30"/>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500" name="Google Shape;500;p30"/>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p:cSld name="TITLE_1_1">
    <p:bg>
      <p:bgPr>
        <a:gradFill>
          <a:gsLst>
            <a:gs pos="0">
              <a:schemeClr val="dk1"/>
            </a:gs>
            <a:gs pos="100000">
              <a:srgbClr val="646076"/>
            </a:gs>
            <a:gs pos="100000">
              <a:srgbClr val="B3C3CE"/>
            </a:gs>
          </a:gsLst>
          <a:lin ang="5400700" scaled="0"/>
        </a:gradFill>
      </p:bgPr>
    </p:bg>
    <p:spTree>
      <p:nvGrpSpPr>
        <p:cNvPr id="55" name="Shape 55"/>
        <p:cNvGrpSpPr/>
        <p:nvPr/>
      </p:nvGrpSpPr>
      <p:grpSpPr>
        <a:xfrm>
          <a:off x="0" y="0"/>
          <a:ext cx="0" cy="0"/>
          <a:chOff x="0" y="0"/>
          <a:chExt cx="0" cy="0"/>
        </a:xfrm>
      </p:grpSpPr>
      <p:sp>
        <p:nvSpPr>
          <p:cNvPr id="56" name="Google Shape;5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4"/>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58" name="Google Shape;58;p4"/>
          <p:cNvCxnSpPr/>
          <p:nvPr/>
        </p:nvCxnSpPr>
        <p:spPr>
          <a:xfrm flipH="1" rot="10800000">
            <a:off x="76208" y="4647917"/>
            <a:ext cx="8922300" cy="28800"/>
          </a:xfrm>
          <a:prstGeom prst="straightConnector1">
            <a:avLst/>
          </a:prstGeom>
          <a:noFill/>
          <a:ln cap="flat" cmpd="sng" w="9525">
            <a:solidFill>
              <a:schemeClr val="lt1"/>
            </a:solidFill>
            <a:prstDash val="solid"/>
            <a:round/>
            <a:headEnd len="med" w="med" type="none"/>
            <a:tailEnd len="med" w="med" type="none"/>
          </a:ln>
        </p:spPr>
      </p:cxnSp>
      <p:pic>
        <p:nvPicPr>
          <p:cNvPr id="59" name="Google Shape;59;p4"/>
          <p:cNvPicPr preferRelativeResize="0"/>
          <p:nvPr/>
        </p:nvPicPr>
        <p:blipFill>
          <a:blip r:embed="rId3">
            <a:alphaModFix amt="43000"/>
          </a:blip>
          <a:stretch>
            <a:fillRect/>
          </a:stretch>
        </p:blipFill>
        <p:spPr>
          <a:xfrm>
            <a:off x="-949700" y="-1189125"/>
            <a:ext cx="7236198" cy="7521752"/>
          </a:xfrm>
          <a:prstGeom prst="rect">
            <a:avLst/>
          </a:prstGeom>
          <a:noFill/>
          <a:ln>
            <a:noFill/>
          </a:ln>
        </p:spPr>
      </p:pic>
      <p:sp>
        <p:nvSpPr>
          <p:cNvPr id="60" name="Google Shape;60;p4"/>
          <p:cNvSpPr txBox="1"/>
          <p:nvPr>
            <p:ph type="ctrTitle"/>
          </p:nvPr>
        </p:nvSpPr>
        <p:spPr>
          <a:xfrm>
            <a:off x="3276603" y="420725"/>
            <a:ext cx="5555700" cy="20526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lt1"/>
              </a:buClr>
              <a:buSzPts val="4000"/>
              <a:buNone/>
              <a:defRPr sz="4000">
                <a:solidFill>
                  <a:schemeClr val="lt1"/>
                </a:solidFill>
              </a:defRPr>
            </a:lvl1pPr>
            <a:lvl2pPr lvl="1" rtl="0" algn="r">
              <a:spcBef>
                <a:spcPts val="0"/>
              </a:spcBef>
              <a:spcAft>
                <a:spcPts val="0"/>
              </a:spcAft>
              <a:buClr>
                <a:schemeClr val="lt1"/>
              </a:buClr>
              <a:buSzPts val="5200"/>
              <a:buNone/>
              <a:defRPr sz="5200">
                <a:solidFill>
                  <a:schemeClr val="lt1"/>
                </a:solidFill>
              </a:defRPr>
            </a:lvl2pPr>
            <a:lvl3pPr lvl="2" rtl="0" algn="r">
              <a:spcBef>
                <a:spcPts val="0"/>
              </a:spcBef>
              <a:spcAft>
                <a:spcPts val="0"/>
              </a:spcAft>
              <a:buClr>
                <a:schemeClr val="lt1"/>
              </a:buClr>
              <a:buSzPts val="5200"/>
              <a:buNone/>
              <a:defRPr sz="5200">
                <a:solidFill>
                  <a:schemeClr val="lt1"/>
                </a:solidFill>
              </a:defRPr>
            </a:lvl3pPr>
            <a:lvl4pPr lvl="3" rtl="0" algn="r">
              <a:spcBef>
                <a:spcPts val="0"/>
              </a:spcBef>
              <a:spcAft>
                <a:spcPts val="0"/>
              </a:spcAft>
              <a:buClr>
                <a:schemeClr val="lt1"/>
              </a:buClr>
              <a:buSzPts val="5200"/>
              <a:buNone/>
              <a:defRPr sz="5200">
                <a:solidFill>
                  <a:schemeClr val="lt1"/>
                </a:solidFill>
              </a:defRPr>
            </a:lvl4pPr>
            <a:lvl5pPr lvl="4" rtl="0" algn="r">
              <a:spcBef>
                <a:spcPts val="0"/>
              </a:spcBef>
              <a:spcAft>
                <a:spcPts val="0"/>
              </a:spcAft>
              <a:buClr>
                <a:schemeClr val="lt1"/>
              </a:buClr>
              <a:buSzPts val="5200"/>
              <a:buNone/>
              <a:defRPr sz="5200">
                <a:solidFill>
                  <a:schemeClr val="lt1"/>
                </a:solidFill>
              </a:defRPr>
            </a:lvl5pPr>
            <a:lvl6pPr lvl="5" rtl="0" algn="r">
              <a:spcBef>
                <a:spcPts val="0"/>
              </a:spcBef>
              <a:spcAft>
                <a:spcPts val="0"/>
              </a:spcAft>
              <a:buClr>
                <a:schemeClr val="lt1"/>
              </a:buClr>
              <a:buSzPts val="5200"/>
              <a:buNone/>
              <a:defRPr sz="5200">
                <a:solidFill>
                  <a:schemeClr val="lt1"/>
                </a:solidFill>
              </a:defRPr>
            </a:lvl6pPr>
            <a:lvl7pPr lvl="6" rtl="0" algn="r">
              <a:spcBef>
                <a:spcPts val="0"/>
              </a:spcBef>
              <a:spcAft>
                <a:spcPts val="0"/>
              </a:spcAft>
              <a:buClr>
                <a:schemeClr val="lt1"/>
              </a:buClr>
              <a:buSzPts val="5200"/>
              <a:buNone/>
              <a:defRPr sz="5200">
                <a:solidFill>
                  <a:schemeClr val="lt1"/>
                </a:solidFill>
              </a:defRPr>
            </a:lvl7pPr>
            <a:lvl8pPr lvl="7" rtl="0" algn="r">
              <a:spcBef>
                <a:spcPts val="0"/>
              </a:spcBef>
              <a:spcAft>
                <a:spcPts val="0"/>
              </a:spcAft>
              <a:buClr>
                <a:schemeClr val="lt1"/>
              </a:buClr>
              <a:buSzPts val="5200"/>
              <a:buNone/>
              <a:defRPr sz="5200">
                <a:solidFill>
                  <a:schemeClr val="lt1"/>
                </a:solidFill>
              </a:defRPr>
            </a:lvl8pPr>
            <a:lvl9pPr lvl="8" rtl="0" algn="r">
              <a:spcBef>
                <a:spcPts val="0"/>
              </a:spcBef>
              <a:spcAft>
                <a:spcPts val="0"/>
              </a:spcAft>
              <a:buClr>
                <a:schemeClr val="lt1"/>
              </a:buClr>
              <a:buSzPts val="5200"/>
              <a:buNone/>
              <a:defRPr sz="5200">
                <a:solidFill>
                  <a:schemeClr val="lt1"/>
                </a:solidFill>
              </a:defRPr>
            </a:lvl9pPr>
          </a:lstStyle>
          <a:p/>
        </p:txBody>
      </p:sp>
      <p:sp>
        <p:nvSpPr>
          <p:cNvPr id="61" name="Google Shape;61;p4"/>
          <p:cNvSpPr txBox="1"/>
          <p:nvPr>
            <p:ph idx="1" type="subTitle"/>
          </p:nvPr>
        </p:nvSpPr>
        <p:spPr>
          <a:xfrm>
            <a:off x="3543300" y="256742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2800"/>
              <a:buFont typeface="Helvetica Neue Light"/>
              <a:buNone/>
              <a:defRPr sz="2800">
                <a:solidFill>
                  <a:schemeClr val="lt1"/>
                </a:solidFill>
                <a:latin typeface="Helvetica Neue Light"/>
                <a:ea typeface="Helvetica Neue Light"/>
                <a:cs typeface="Helvetica Neue Light"/>
                <a:sym typeface="Helvetica Neue Light"/>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62" name="Google Shape;62;p4"/>
          <p:cNvSpPr txBox="1"/>
          <p:nvPr>
            <p:ph idx="2" type="subTitle"/>
          </p:nvPr>
        </p:nvSpPr>
        <p:spPr>
          <a:xfrm>
            <a:off x="3543300" y="3171975"/>
            <a:ext cx="5289000" cy="792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400"/>
              <a:buNone/>
              <a:defRPr>
                <a:solidFill>
                  <a:schemeClr val="lt1"/>
                </a:solidFill>
              </a:defRPr>
            </a:lvl1pPr>
            <a:lvl2pPr lvl="1" rtl="0" algn="r">
              <a:lnSpc>
                <a:spcPct val="100000"/>
              </a:lnSpc>
              <a:spcBef>
                <a:spcPts val="0"/>
              </a:spcBef>
              <a:spcAft>
                <a:spcPts val="0"/>
              </a:spcAft>
              <a:buClr>
                <a:schemeClr val="lt1"/>
              </a:buClr>
              <a:buSzPts val="1800"/>
              <a:buNone/>
              <a:defRPr sz="1800">
                <a:solidFill>
                  <a:schemeClr val="lt1"/>
                </a:solidFill>
              </a:defRPr>
            </a:lvl2pPr>
            <a:lvl3pPr lvl="2" rtl="0" algn="r">
              <a:lnSpc>
                <a:spcPct val="100000"/>
              </a:lnSpc>
              <a:spcBef>
                <a:spcPts val="0"/>
              </a:spcBef>
              <a:spcAft>
                <a:spcPts val="0"/>
              </a:spcAft>
              <a:buClr>
                <a:schemeClr val="lt1"/>
              </a:buClr>
              <a:buSzPts val="1800"/>
              <a:buNone/>
              <a:defRPr sz="1800">
                <a:solidFill>
                  <a:schemeClr val="lt1"/>
                </a:solidFill>
              </a:defRPr>
            </a:lvl3pPr>
            <a:lvl4pPr lvl="3" rtl="0" algn="r">
              <a:lnSpc>
                <a:spcPct val="100000"/>
              </a:lnSpc>
              <a:spcBef>
                <a:spcPts val="0"/>
              </a:spcBef>
              <a:spcAft>
                <a:spcPts val="0"/>
              </a:spcAft>
              <a:buClr>
                <a:schemeClr val="lt1"/>
              </a:buClr>
              <a:buSzPts val="1800"/>
              <a:buNone/>
              <a:defRPr sz="1800">
                <a:solidFill>
                  <a:schemeClr val="lt1"/>
                </a:solidFill>
              </a:defRPr>
            </a:lvl4pPr>
            <a:lvl5pPr lvl="4" rtl="0" algn="r">
              <a:lnSpc>
                <a:spcPct val="100000"/>
              </a:lnSpc>
              <a:spcBef>
                <a:spcPts val="0"/>
              </a:spcBef>
              <a:spcAft>
                <a:spcPts val="0"/>
              </a:spcAft>
              <a:buClr>
                <a:schemeClr val="lt1"/>
              </a:buClr>
              <a:buSzPts val="1800"/>
              <a:buNone/>
              <a:defRPr sz="1800">
                <a:solidFill>
                  <a:schemeClr val="lt1"/>
                </a:solidFill>
              </a:defRPr>
            </a:lvl5pPr>
            <a:lvl6pPr lvl="5" rtl="0" algn="r">
              <a:lnSpc>
                <a:spcPct val="100000"/>
              </a:lnSpc>
              <a:spcBef>
                <a:spcPts val="0"/>
              </a:spcBef>
              <a:spcAft>
                <a:spcPts val="0"/>
              </a:spcAft>
              <a:buClr>
                <a:schemeClr val="lt1"/>
              </a:buClr>
              <a:buSzPts val="1800"/>
              <a:buNone/>
              <a:defRPr sz="1800">
                <a:solidFill>
                  <a:schemeClr val="lt1"/>
                </a:solidFill>
              </a:defRPr>
            </a:lvl6pPr>
            <a:lvl7pPr lvl="6" rtl="0" algn="r">
              <a:lnSpc>
                <a:spcPct val="100000"/>
              </a:lnSpc>
              <a:spcBef>
                <a:spcPts val="0"/>
              </a:spcBef>
              <a:spcAft>
                <a:spcPts val="0"/>
              </a:spcAft>
              <a:buClr>
                <a:schemeClr val="lt1"/>
              </a:buClr>
              <a:buSzPts val="1800"/>
              <a:buNone/>
              <a:defRPr sz="1800">
                <a:solidFill>
                  <a:schemeClr val="lt1"/>
                </a:solidFill>
              </a:defRPr>
            </a:lvl7pPr>
            <a:lvl8pPr lvl="7" rtl="0" algn="r">
              <a:lnSpc>
                <a:spcPct val="100000"/>
              </a:lnSpc>
              <a:spcBef>
                <a:spcPts val="0"/>
              </a:spcBef>
              <a:spcAft>
                <a:spcPts val="0"/>
              </a:spcAft>
              <a:buClr>
                <a:schemeClr val="lt1"/>
              </a:buClr>
              <a:buSzPts val="1800"/>
              <a:buNone/>
              <a:defRPr sz="1800">
                <a:solidFill>
                  <a:schemeClr val="lt1"/>
                </a:solidFill>
              </a:defRPr>
            </a:lvl8pPr>
            <a:lvl9pPr lvl="8" rtl="0" algn="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tep Flowchart (Light)">
  <p:cSld name="SECTION_HEADER_1_3_2_1_2_1">
    <p:spTree>
      <p:nvGrpSpPr>
        <p:cNvPr id="501" name="Shape 501"/>
        <p:cNvGrpSpPr/>
        <p:nvPr/>
      </p:nvGrpSpPr>
      <p:grpSpPr>
        <a:xfrm>
          <a:off x="0" y="0"/>
          <a:ext cx="0" cy="0"/>
          <a:chOff x="0" y="0"/>
          <a:chExt cx="0" cy="0"/>
        </a:xfrm>
      </p:grpSpPr>
      <p:grpSp>
        <p:nvGrpSpPr>
          <p:cNvPr id="502" name="Google Shape;502;p31"/>
          <p:cNvGrpSpPr/>
          <p:nvPr/>
        </p:nvGrpSpPr>
        <p:grpSpPr>
          <a:xfrm>
            <a:off x="104834" y="1052052"/>
            <a:ext cx="8916528" cy="3489605"/>
            <a:chOff x="238125" y="1335475"/>
            <a:chExt cx="5418735" cy="3034175"/>
          </a:xfrm>
        </p:grpSpPr>
        <p:sp>
          <p:nvSpPr>
            <p:cNvPr id="503" name="Google Shape;503;p3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6" name="Google Shape;506;p31"/>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8" name="Google Shape;508;p31"/>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509" name="Google Shape;509;p31"/>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510" name="Google Shape;510;p31"/>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511" name="Google Shape;511;p31"/>
          <p:cNvSpPr txBox="1"/>
          <p:nvPr>
            <p:ph idx="2" type="title"/>
          </p:nvPr>
        </p:nvSpPr>
        <p:spPr>
          <a:xfrm>
            <a:off x="218025" y="1133375"/>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512" name="Google Shape;512;p31"/>
          <p:cNvSpPr txBox="1"/>
          <p:nvPr>
            <p:ph idx="3" type="title"/>
          </p:nvPr>
        </p:nvSpPr>
        <p:spPr>
          <a:xfrm>
            <a:off x="217925" y="1601975"/>
            <a:ext cx="2646300" cy="2857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13" name="Google Shape;513;p31"/>
          <p:cNvSpPr txBox="1"/>
          <p:nvPr>
            <p:ph idx="4" type="title"/>
          </p:nvPr>
        </p:nvSpPr>
        <p:spPr>
          <a:xfrm>
            <a:off x="2976850" y="1135250"/>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514" name="Google Shape;514;p31"/>
          <p:cNvSpPr txBox="1"/>
          <p:nvPr>
            <p:ph idx="5" type="title"/>
          </p:nvPr>
        </p:nvSpPr>
        <p:spPr>
          <a:xfrm>
            <a:off x="2976750" y="1603750"/>
            <a:ext cx="2646300" cy="2857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15" name="Google Shape;515;p31"/>
          <p:cNvSpPr txBox="1"/>
          <p:nvPr>
            <p:ph idx="6" type="title"/>
          </p:nvPr>
        </p:nvSpPr>
        <p:spPr>
          <a:xfrm>
            <a:off x="5826150" y="1135263"/>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lgn="r">
              <a:spcBef>
                <a:spcPts val="0"/>
              </a:spcBef>
              <a:spcAft>
                <a:spcPts val="0"/>
              </a:spcAft>
              <a:buClr>
                <a:srgbClr val="20134D"/>
              </a:buClr>
              <a:buSzPts val="3600"/>
              <a:buNone/>
              <a:defRPr sz="3600">
                <a:solidFill>
                  <a:srgbClr val="20134D"/>
                </a:solidFill>
              </a:defRPr>
            </a:lvl2pPr>
            <a:lvl3pPr lvl="2" rtl="0" algn="r">
              <a:spcBef>
                <a:spcPts val="0"/>
              </a:spcBef>
              <a:spcAft>
                <a:spcPts val="0"/>
              </a:spcAft>
              <a:buClr>
                <a:srgbClr val="20134D"/>
              </a:buClr>
              <a:buSzPts val="3600"/>
              <a:buNone/>
              <a:defRPr sz="3600">
                <a:solidFill>
                  <a:srgbClr val="20134D"/>
                </a:solidFill>
              </a:defRPr>
            </a:lvl3pPr>
            <a:lvl4pPr lvl="3" rtl="0" algn="r">
              <a:spcBef>
                <a:spcPts val="0"/>
              </a:spcBef>
              <a:spcAft>
                <a:spcPts val="0"/>
              </a:spcAft>
              <a:buClr>
                <a:srgbClr val="20134D"/>
              </a:buClr>
              <a:buSzPts val="3600"/>
              <a:buNone/>
              <a:defRPr sz="3600">
                <a:solidFill>
                  <a:srgbClr val="20134D"/>
                </a:solidFill>
              </a:defRPr>
            </a:lvl4pPr>
            <a:lvl5pPr lvl="4" rtl="0" algn="r">
              <a:spcBef>
                <a:spcPts val="0"/>
              </a:spcBef>
              <a:spcAft>
                <a:spcPts val="0"/>
              </a:spcAft>
              <a:buClr>
                <a:srgbClr val="20134D"/>
              </a:buClr>
              <a:buSzPts val="3600"/>
              <a:buNone/>
              <a:defRPr sz="3600">
                <a:solidFill>
                  <a:srgbClr val="20134D"/>
                </a:solidFill>
              </a:defRPr>
            </a:lvl5pPr>
            <a:lvl6pPr lvl="5" rtl="0" algn="r">
              <a:spcBef>
                <a:spcPts val="0"/>
              </a:spcBef>
              <a:spcAft>
                <a:spcPts val="0"/>
              </a:spcAft>
              <a:buClr>
                <a:srgbClr val="20134D"/>
              </a:buClr>
              <a:buSzPts val="3600"/>
              <a:buNone/>
              <a:defRPr sz="3600">
                <a:solidFill>
                  <a:srgbClr val="20134D"/>
                </a:solidFill>
              </a:defRPr>
            </a:lvl6pPr>
            <a:lvl7pPr lvl="6" rtl="0" algn="r">
              <a:spcBef>
                <a:spcPts val="0"/>
              </a:spcBef>
              <a:spcAft>
                <a:spcPts val="0"/>
              </a:spcAft>
              <a:buClr>
                <a:srgbClr val="20134D"/>
              </a:buClr>
              <a:buSzPts val="3600"/>
              <a:buNone/>
              <a:defRPr sz="3600">
                <a:solidFill>
                  <a:srgbClr val="20134D"/>
                </a:solidFill>
              </a:defRPr>
            </a:lvl7pPr>
            <a:lvl8pPr lvl="7" rtl="0" algn="r">
              <a:spcBef>
                <a:spcPts val="0"/>
              </a:spcBef>
              <a:spcAft>
                <a:spcPts val="0"/>
              </a:spcAft>
              <a:buClr>
                <a:srgbClr val="20134D"/>
              </a:buClr>
              <a:buSzPts val="3600"/>
              <a:buNone/>
              <a:defRPr sz="3600">
                <a:solidFill>
                  <a:srgbClr val="20134D"/>
                </a:solidFill>
              </a:defRPr>
            </a:lvl8pPr>
            <a:lvl9pPr lvl="8" rtl="0" algn="r">
              <a:spcBef>
                <a:spcPts val="0"/>
              </a:spcBef>
              <a:spcAft>
                <a:spcPts val="0"/>
              </a:spcAft>
              <a:buClr>
                <a:srgbClr val="20134D"/>
              </a:buClr>
              <a:buSzPts val="3600"/>
              <a:buNone/>
              <a:defRPr sz="3600">
                <a:solidFill>
                  <a:srgbClr val="20134D"/>
                </a:solidFill>
              </a:defRPr>
            </a:lvl9pPr>
          </a:lstStyle>
          <a:p/>
        </p:txBody>
      </p:sp>
      <p:sp>
        <p:nvSpPr>
          <p:cNvPr id="516" name="Google Shape;516;p31"/>
          <p:cNvSpPr txBox="1"/>
          <p:nvPr>
            <p:ph idx="7" type="title"/>
          </p:nvPr>
        </p:nvSpPr>
        <p:spPr>
          <a:xfrm>
            <a:off x="5826050" y="1603774"/>
            <a:ext cx="2646300" cy="2857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tep Flowchart (Dark)">
  <p:cSld name="SECTION_HEADER_1_3_2_1_2_1_1">
    <p:bg>
      <p:bgPr>
        <a:gradFill>
          <a:gsLst>
            <a:gs pos="0">
              <a:srgbClr val="7E7D82"/>
            </a:gs>
            <a:gs pos="100000">
              <a:srgbClr val="373540"/>
            </a:gs>
          </a:gsLst>
          <a:path path="circle">
            <a:fillToRect b="50%" l="50%" r="50%" t="50%"/>
          </a:path>
          <a:tileRect/>
        </a:gradFill>
      </p:bgPr>
    </p:bg>
    <p:spTree>
      <p:nvGrpSpPr>
        <p:cNvPr id="517" name="Shape 517"/>
        <p:cNvGrpSpPr/>
        <p:nvPr/>
      </p:nvGrpSpPr>
      <p:grpSpPr>
        <a:xfrm>
          <a:off x="0" y="0"/>
          <a:ext cx="0" cy="0"/>
          <a:chOff x="0" y="0"/>
          <a:chExt cx="0" cy="0"/>
        </a:xfrm>
      </p:grpSpPr>
      <p:grpSp>
        <p:nvGrpSpPr>
          <p:cNvPr id="518" name="Google Shape;518;p32"/>
          <p:cNvGrpSpPr/>
          <p:nvPr/>
        </p:nvGrpSpPr>
        <p:grpSpPr>
          <a:xfrm>
            <a:off x="104834" y="1052052"/>
            <a:ext cx="8916528" cy="3489605"/>
            <a:chOff x="238125" y="1335475"/>
            <a:chExt cx="5418735" cy="3034175"/>
          </a:xfrm>
        </p:grpSpPr>
        <p:sp>
          <p:nvSpPr>
            <p:cNvPr id="519" name="Google Shape;519;p3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20" name="Google Shape;520;p3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21" name="Google Shape;521;p3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grpSp>
      <p:sp>
        <p:nvSpPr>
          <p:cNvPr id="522" name="Google Shape;52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23" name="Google Shape;523;p32"/>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524" name="Google Shape;524;p32"/>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32"/>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526" name="Google Shape;526;p32"/>
          <p:cNvSpPr txBox="1"/>
          <p:nvPr>
            <p:ph idx="2" type="title"/>
          </p:nvPr>
        </p:nvSpPr>
        <p:spPr>
          <a:xfrm>
            <a:off x="218025" y="1133375"/>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1600"/>
              <a:buNone/>
              <a:defRPr sz="1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527" name="Google Shape;527;p32"/>
          <p:cNvSpPr txBox="1"/>
          <p:nvPr>
            <p:ph idx="3" type="title"/>
          </p:nvPr>
        </p:nvSpPr>
        <p:spPr>
          <a:xfrm>
            <a:off x="217925" y="1603875"/>
            <a:ext cx="2646300" cy="2855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528" name="Google Shape;528;p32"/>
          <p:cNvSpPr txBox="1"/>
          <p:nvPr>
            <p:ph idx="4" type="title"/>
          </p:nvPr>
        </p:nvSpPr>
        <p:spPr>
          <a:xfrm>
            <a:off x="2976850" y="1135250"/>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1600"/>
              <a:buNone/>
              <a:defRPr sz="1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529" name="Google Shape;529;p32"/>
          <p:cNvSpPr txBox="1"/>
          <p:nvPr>
            <p:ph idx="5" type="title"/>
          </p:nvPr>
        </p:nvSpPr>
        <p:spPr>
          <a:xfrm>
            <a:off x="2976750" y="1601975"/>
            <a:ext cx="2646300" cy="285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530" name="Google Shape;530;p32"/>
          <p:cNvSpPr txBox="1"/>
          <p:nvPr>
            <p:ph idx="6" type="title"/>
          </p:nvPr>
        </p:nvSpPr>
        <p:spPr>
          <a:xfrm>
            <a:off x="5826150" y="1135263"/>
            <a:ext cx="26463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1600"/>
              <a:buNone/>
              <a:defRPr sz="1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531" name="Google Shape;531;p32"/>
          <p:cNvSpPr txBox="1"/>
          <p:nvPr>
            <p:ph idx="7" type="title"/>
          </p:nvPr>
        </p:nvSpPr>
        <p:spPr>
          <a:xfrm>
            <a:off x="5826050" y="1601951"/>
            <a:ext cx="2646300" cy="285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pic>
        <p:nvPicPr>
          <p:cNvPr id="532" name="Google Shape;532;p32"/>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533" name="Google Shape;533;p32"/>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4-step) (Light)">
  <p:cSld name="SECTION_HEADER_1_2">
    <p:spTree>
      <p:nvGrpSpPr>
        <p:cNvPr id="534" name="Shape 534"/>
        <p:cNvGrpSpPr/>
        <p:nvPr/>
      </p:nvGrpSpPr>
      <p:grpSpPr>
        <a:xfrm>
          <a:off x="0" y="0"/>
          <a:ext cx="0" cy="0"/>
          <a:chOff x="0" y="0"/>
          <a:chExt cx="0" cy="0"/>
        </a:xfrm>
      </p:grpSpPr>
      <p:sp>
        <p:nvSpPr>
          <p:cNvPr id="535" name="Google Shape;535;p33"/>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33"/>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538" name="Google Shape;538;p33"/>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2pPr>
            <a:lvl3pPr lvl="2"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3pPr>
            <a:lvl4pPr lvl="3"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4pPr>
            <a:lvl5pPr lvl="4"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5pPr>
            <a:lvl6pPr lvl="5"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6pPr>
            <a:lvl7pPr lvl="6"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7pPr>
            <a:lvl8pPr lvl="7"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8pPr>
            <a:lvl9pPr lvl="8"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9pPr>
          </a:lstStyle>
          <a:p/>
        </p:txBody>
      </p:sp>
      <p:sp>
        <p:nvSpPr>
          <p:cNvPr id="539" name="Google Shape;539;p33"/>
          <p:cNvSpPr txBox="1"/>
          <p:nvPr>
            <p:ph idx="2" type="title"/>
          </p:nvPr>
        </p:nvSpPr>
        <p:spPr>
          <a:xfrm>
            <a:off x="3352950" y="9880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540" name="Google Shape;540;p33"/>
          <p:cNvSpPr txBox="1"/>
          <p:nvPr>
            <p:ph idx="3" type="title"/>
          </p:nvPr>
        </p:nvSpPr>
        <p:spPr>
          <a:xfrm>
            <a:off x="3352950" y="13804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541" name="Google Shape;541;p33"/>
          <p:cNvGrpSpPr/>
          <p:nvPr/>
        </p:nvGrpSpPr>
        <p:grpSpPr>
          <a:xfrm>
            <a:off x="311706" y="1262476"/>
            <a:ext cx="2743773" cy="2743768"/>
            <a:chOff x="3736598" y="2170606"/>
            <a:chExt cx="404889" cy="404889"/>
          </a:xfrm>
        </p:grpSpPr>
        <p:sp>
          <p:nvSpPr>
            <p:cNvPr id="542" name="Google Shape;542;p3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2013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6" name="Google Shape;546;p33"/>
          <p:cNvSpPr txBox="1"/>
          <p:nvPr>
            <p:ph idx="4" type="title"/>
          </p:nvPr>
        </p:nvSpPr>
        <p:spPr>
          <a:xfrm>
            <a:off x="3352950" y="18658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547" name="Google Shape;547;p33"/>
          <p:cNvSpPr txBox="1"/>
          <p:nvPr>
            <p:ph idx="5" type="title"/>
          </p:nvPr>
        </p:nvSpPr>
        <p:spPr>
          <a:xfrm>
            <a:off x="3352950" y="22582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48" name="Google Shape;548;p33"/>
          <p:cNvSpPr txBox="1"/>
          <p:nvPr>
            <p:ph idx="6" type="title"/>
          </p:nvPr>
        </p:nvSpPr>
        <p:spPr>
          <a:xfrm>
            <a:off x="3352950" y="26875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549" name="Google Shape;549;p33"/>
          <p:cNvSpPr txBox="1"/>
          <p:nvPr>
            <p:ph idx="7" type="title"/>
          </p:nvPr>
        </p:nvSpPr>
        <p:spPr>
          <a:xfrm>
            <a:off x="3352950" y="30799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50" name="Google Shape;550;p33"/>
          <p:cNvSpPr txBox="1"/>
          <p:nvPr>
            <p:ph idx="8" type="title"/>
          </p:nvPr>
        </p:nvSpPr>
        <p:spPr>
          <a:xfrm>
            <a:off x="3352950" y="35653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551" name="Google Shape;551;p33"/>
          <p:cNvSpPr txBox="1"/>
          <p:nvPr>
            <p:ph idx="9" type="title"/>
          </p:nvPr>
        </p:nvSpPr>
        <p:spPr>
          <a:xfrm>
            <a:off x="3352950" y="39577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52" name="Google Shape;552;p33"/>
          <p:cNvSpPr txBox="1"/>
          <p:nvPr/>
        </p:nvSpPr>
        <p:spPr>
          <a:xfrm>
            <a:off x="1209700" y="12280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1</a:t>
            </a:r>
            <a:endParaRPr b="1" sz="2400">
              <a:solidFill>
                <a:schemeClr val="dk2"/>
              </a:solidFill>
              <a:latin typeface="Helvetica Neue"/>
              <a:ea typeface="Helvetica Neue"/>
              <a:cs typeface="Helvetica Neue"/>
              <a:sym typeface="Helvetica Neue"/>
            </a:endParaRPr>
          </a:p>
        </p:txBody>
      </p:sp>
      <p:sp>
        <p:nvSpPr>
          <p:cNvPr id="553" name="Google Shape;553;p33"/>
          <p:cNvSpPr txBox="1"/>
          <p:nvPr/>
        </p:nvSpPr>
        <p:spPr>
          <a:xfrm>
            <a:off x="2134450" y="14080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2</a:t>
            </a:r>
            <a:endParaRPr b="1" sz="2400">
              <a:solidFill>
                <a:schemeClr val="dk2"/>
              </a:solidFill>
              <a:latin typeface="Helvetica Neue"/>
              <a:ea typeface="Helvetica Neue"/>
              <a:cs typeface="Helvetica Neue"/>
              <a:sym typeface="Helvetica Neue"/>
            </a:endParaRPr>
          </a:p>
        </p:txBody>
      </p:sp>
      <p:sp>
        <p:nvSpPr>
          <p:cNvPr id="554" name="Google Shape;554;p33"/>
          <p:cNvSpPr txBox="1"/>
          <p:nvPr/>
        </p:nvSpPr>
        <p:spPr>
          <a:xfrm>
            <a:off x="2250300" y="28588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3</a:t>
            </a:r>
            <a:endParaRPr b="1" sz="2400">
              <a:solidFill>
                <a:schemeClr val="dk2"/>
              </a:solidFill>
              <a:latin typeface="Helvetica Neue"/>
              <a:ea typeface="Helvetica Neue"/>
              <a:cs typeface="Helvetica Neue"/>
              <a:sym typeface="Helvetica Neue"/>
            </a:endParaRPr>
          </a:p>
        </p:txBody>
      </p:sp>
      <p:sp>
        <p:nvSpPr>
          <p:cNvPr id="555" name="Google Shape;555;p33"/>
          <p:cNvSpPr txBox="1"/>
          <p:nvPr/>
        </p:nvSpPr>
        <p:spPr>
          <a:xfrm>
            <a:off x="518400" y="256860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4</a:t>
            </a:r>
            <a:endParaRPr b="1" sz="2400">
              <a:solidFill>
                <a:schemeClr val="dk2"/>
              </a:solidFill>
              <a:latin typeface="Helvetica Neue"/>
              <a:ea typeface="Helvetica Neue"/>
              <a:cs typeface="Helvetica Neue"/>
              <a:sym typeface="Helvetica Neue"/>
            </a:endParaRPr>
          </a:p>
        </p:txBody>
      </p:sp>
      <p:sp>
        <p:nvSpPr>
          <p:cNvPr id="556" name="Google Shape;556;p33"/>
          <p:cNvSpPr txBox="1"/>
          <p:nvPr>
            <p:ph idx="1" type="subTitle"/>
          </p:nvPr>
        </p:nvSpPr>
        <p:spPr>
          <a:xfrm>
            <a:off x="594600" y="164895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000"/>
              <a:buNone/>
              <a:defRPr sz="10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57" name="Google Shape;557;p33"/>
          <p:cNvSpPr txBox="1"/>
          <p:nvPr>
            <p:ph idx="13" type="subTitle"/>
          </p:nvPr>
        </p:nvSpPr>
        <p:spPr>
          <a:xfrm>
            <a:off x="1973775" y="186585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000"/>
              <a:buNone/>
              <a:defRPr sz="10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58" name="Google Shape;558;p33"/>
          <p:cNvSpPr txBox="1"/>
          <p:nvPr>
            <p:ph idx="14" type="subTitle"/>
          </p:nvPr>
        </p:nvSpPr>
        <p:spPr>
          <a:xfrm>
            <a:off x="1624288" y="319890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000"/>
              <a:buNone/>
              <a:defRPr sz="10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59" name="Google Shape;559;p33"/>
          <p:cNvSpPr txBox="1"/>
          <p:nvPr>
            <p:ph idx="15" type="subTitle"/>
          </p:nvPr>
        </p:nvSpPr>
        <p:spPr>
          <a:xfrm>
            <a:off x="444138" y="2994238"/>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000"/>
              <a:buNone/>
              <a:defRPr sz="10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ers (Light)">
  <p:cSld name="SECTION_HEADER_1_2_4">
    <p:spTree>
      <p:nvGrpSpPr>
        <p:cNvPr id="560" name="Shape 560"/>
        <p:cNvGrpSpPr/>
        <p:nvPr/>
      </p:nvGrpSpPr>
      <p:grpSpPr>
        <a:xfrm>
          <a:off x="0" y="0"/>
          <a:ext cx="0" cy="0"/>
          <a:chOff x="0" y="0"/>
          <a:chExt cx="0" cy="0"/>
        </a:xfrm>
      </p:grpSpPr>
      <p:grpSp>
        <p:nvGrpSpPr>
          <p:cNvPr id="561" name="Google Shape;561;p34"/>
          <p:cNvGrpSpPr/>
          <p:nvPr/>
        </p:nvGrpSpPr>
        <p:grpSpPr>
          <a:xfrm>
            <a:off x="236939" y="1297431"/>
            <a:ext cx="3498028" cy="2944343"/>
            <a:chOff x="951975" y="315800"/>
            <a:chExt cx="5860325" cy="4933550"/>
          </a:xfrm>
        </p:grpSpPr>
        <p:sp>
          <p:nvSpPr>
            <p:cNvPr id="562" name="Google Shape;562;p34"/>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4"/>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4"/>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4"/>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chemeClr val="accent6"/>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4"/>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chemeClr val="accent1"/>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4"/>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4"/>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8E7CC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4"/>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0" name="Google Shape;570;p34"/>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72" name="Google Shape;572;p34"/>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573" name="Google Shape;573;p34"/>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2pPr>
            <a:lvl3pPr lvl="2"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3pPr>
            <a:lvl4pPr lvl="3"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4pPr>
            <a:lvl5pPr lvl="4"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5pPr>
            <a:lvl6pPr lvl="5"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6pPr>
            <a:lvl7pPr lvl="6"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7pPr>
            <a:lvl8pPr lvl="7"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8pPr>
            <a:lvl9pPr lvl="8" rtl="0" algn="ctr">
              <a:spcBef>
                <a:spcPts val="0"/>
              </a:spcBef>
              <a:spcAft>
                <a:spcPts val="0"/>
              </a:spcAft>
              <a:buClr>
                <a:srgbClr val="0E2A47"/>
              </a:buClr>
              <a:buSzPts val="3600"/>
              <a:buFont typeface="EB Garamond SemiBold"/>
              <a:buNone/>
              <a:defRPr b="0" sz="3600">
                <a:solidFill>
                  <a:srgbClr val="0E2A47"/>
                </a:solidFill>
                <a:latin typeface="EB Garamond SemiBold"/>
                <a:ea typeface="EB Garamond SemiBold"/>
                <a:cs typeface="EB Garamond SemiBold"/>
                <a:sym typeface="EB Garamond SemiBold"/>
              </a:defRPr>
            </a:lvl9pPr>
          </a:lstStyle>
          <a:p/>
        </p:txBody>
      </p:sp>
      <p:sp>
        <p:nvSpPr>
          <p:cNvPr id="574" name="Google Shape;574;p34"/>
          <p:cNvSpPr txBox="1"/>
          <p:nvPr>
            <p:ph idx="2" type="title"/>
          </p:nvPr>
        </p:nvSpPr>
        <p:spPr>
          <a:xfrm>
            <a:off x="4122725" y="1070925"/>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575" name="Google Shape;575;p34"/>
          <p:cNvSpPr txBox="1"/>
          <p:nvPr>
            <p:ph idx="3" type="title"/>
          </p:nvPr>
        </p:nvSpPr>
        <p:spPr>
          <a:xfrm>
            <a:off x="4122725" y="1454010"/>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76" name="Google Shape;576;p34"/>
          <p:cNvSpPr txBox="1"/>
          <p:nvPr>
            <p:ph idx="4" type="title"/>
          </p:nvPr>
        </p:nvSpPr>
        <p:spPr>
          <a:xfrm>
            <a:off x="4122725" y="1927874"/>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577" name="Google Shape;577;p34"/>
          <p:cNvSpPr txBox="1"/>
          <p:nvPr>
            <p:ph idx="5" type="title"/>
          </p:nvPr>
        </p:nvSpPr>
        <p:spPr>
          <a:xfrm>
            <a:off x="4122725" y="2310959"/>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78" name="Google Shape;578;p34"/>
          <p:cNvSpPr txBox="1"/>
          <p:nvPr>
            <p:ph idx="6" type="title"/>
          </p:nvPr>
        </p:nvSpPr>
        <p:spPr>
          <a:xfrm>
            <a:off x="4122725" y="2730079"/>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579" name="Google Shape;579;p34"/>
          <p:cNvSpPr txBox="1"/>
          <p:nvPr>
            <p:ph idx="7" type="title"/>
          </p:nvPr>
        </p:nvSpPr>
        <p:spPr>
          <a:xfrm>
            <a:off x="4122725" y="3113164"/>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80" name="Google Shape;580;p34"/>
          <p:cNvSpPr txBox="1"/>
          <p:nvPr>
            <p:ph idx="8" type="title"/>
          </p:nvPr>
        </p:nvSpPr>
        <p:spPr>
          <a:xfrm>
            <a:off x="4122725" y="3587028"/>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581" name="Google Shape;581;p34"/>
          <p:cNvSpPr txBox="1"/>
          <p:nvPr>
            <p:ph idx="9" type="title"/>
          </p:nvPr>
        </p:nvSpPr>
        <p:spPr>
          <a:xfrm>
            <a:off x="4122725" y="3970113"/>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582" name="Google Shape;582;p34"/>
          <p:cNvSpPr txBox="1"/>
          <p:nvPr>
            <p:ph idx="1" type="subTitle"/>
          </p:nvPr>
        </p:nvSpPr>
        <p:spPr>
          <a:xfrm rot="-1635919">
            <a:off x="1695828" y="2165672"/>
            <a:ext cx="1855225" cy="346837"/>
          </a:xfrm>
          <a:prstGeom prst="rect">
            <a:avLst/>
          </a:prstGeom>
        </p:spPr>
        <p:txBody>
          <a:bodyPr anchorCtr="0" anchor="t" bIns="91425" lIns="91425" spcFirstLastPara="1" rIns="91425" wrap="square" tIns="91425">
            <a:normAutofit/>
          </a:bodyPr>
          <a:lstStyle>
            <a:lvl1pPr lvl="0">
              <a:spcBef>
                <a:spcPts val="0"/>
              </a:spcBef>
              <a:spcAft>
                <a:spcPts val="0"/>
              </a:spcAft>
              <a:buClr>
                <a:srgbClr val="8E7CC3"/>
              </a:buClr>
              <a:buSzPts val="1200"/>
              <a:buFont typeface="Helvetica Neue"/>
              <a:buNone/>
              <a:defRPr b="1" i="1" sz="1200">
                <a:solidFill>
                  <a:srgbClr val="8E7CC3"/>
                </a:solidFill>
                <a:latin typeface="Helvetica Neue"/>
                <a:ea typeface="Helvetica Neue"/>
                <a:cs typeface="Helvetica Neue"/>
                <a:sym typeface="Helvetica Neue"/>
              </a:defRPr>
            </a:lvl1pPr>
            <a:lvl2pPr lvl="1">
              <a:spcBef>
                <a:spcPts val="0"/>
              </a:spcBef>
              <a:spcAft>
                <a:spcPts val="0"/>
              </a:spcAft>
              <a:buSzPts val="1200"/>
              <a:buFont typeface="Helvetica Neue"/>
              <a:buNone/>
              <a:defRPr b="1" i="1">
                <a:latin typeface="Helvetica Neue"/>
                <a:ea typeface="Helvetica Neue"/>
                <a:cs typeface="Helvetica Neue"/>
                <a:sym typeface="Helvetica Neue"/>
              </a:defRPr>
            </a:lvl2pPr>
            <a:lvl3pPr lvl="2">
              <a:spcBef>
                <a:spcPts val="0"/>
              </a:spcBef>
              <a:spcAft>
                <a:spcPts val="0"/>
              </a:spcAft>
              <a:buSzPts val="1200"/>
              <a:buFont typeface="Helvetica Neue"/>
              <a:buNone/>
              <a:defRPr b="1" i="1">
                <a:latin typeface="Helvetica Neue"/>
                <a:ea typeface="Helvetica Neue"/>
                <a:cs typeface="Helvetica Neue"/>
                <a:sym typeface="Helvetica Neue"/>
              </a:defRPr>
            </a:lvl3pPr>
            <a:lvl4pPr lvl="3">
              <a:spcBef>
                <a:spcPts val="0"/>
              </a:spcBef>
              <a:spcAft>
                <a:spcPts val="0"/>
              </a:spcAft>
              <a:buSzPts val="1200"/>
              <a:buFont typeface="Helvetica Neue"/>
              <a:buNone/>
              <a:defRPr b="1" i="1">
                <a:latin typeface="Helvetica Neue"/>
                <a:ea typeface="Helvetica Neue"/>
                <a:cs typeface="Helvetica Neue"/>
                <a:sym typeface="Helvetica Neue"/>
              </a:defRPr>
            </a:lvl4pPr>
            <a:lvl5pPr lvl="4">
              <a:spcBef>
                <a:spcPts val="0"/>
              </a:spcBef>
              <a:spcAft>
                <a:spcPts val="0"/>
              </a:spcAft>
              <a:buSzPts val="1200"/>
              <a:buFont typeface="Helvetica Neue"/>
              <a:buNone/>
              <a:defRPr b="1" i="1">
                <a:latin typeface="Helvetica Neue"/>
                <a:ea typeface="Helvetica Neue"/>
                <a:cs typeface="Helvetica Neue"/>
                <a:sym typeface="Helvetica Neue"/>
              </a:defRPr>
            </a:lvl5pPr>
            <a:lvl6pPr lvl="5">
              <a:spcBef>
                <a:spcPts val="0"/>
              </a:spcBef>
              <a:spcAft>
                <a:spcPts val="0"/>
              </a:spcAft>
              <a:buSzPts val="1200"/>
              <a:buFont typeface="Helvetica Neue"/>
              <a:buNone/>
              <a:defRPr b="1" i="1">
                <a:latin typeface="Helvetica Neue"/>
                <a:ea typeface="Helvetica Neue"/>
                <a:cs typeface="Helvetica Neue"/>
                <a:sym typeface="Helvetica Neue"/>
              </a:defRPr>
            </a:lvl6pPr>
            <a:lvl7pPr lvl="6">
              <a:spcBef>
                <a:spcPts val="0"/>
              </a:spcBef>
              <a:spcAft>
                <a:spcPts val="0"/>
              </a:spcAft>
              <a:buSzPts val="1200"/>
              <a:buFont typeface="Helvetica Neue"/>
              <a:buNone/>
              <a:defRPr b="1" i="1">
                <a:latin typeface="Helvetica Neue"/>
                <a:ea typeface="Helvetica Neue"/>
                <a:cs typeface="Helvetica Neue"/>
                <a:sym typeface="Helvetica Neue"/>
              </a:defRPr>
            </a:lvl7pPr>
            <a:lvl8pPr lvl="7">
              <a:spcBef>
                <a:spcPts val="0"/>
              </a:spcBef>
              <a:spcAft>
                <a:spcPts val="0"/>
              </a:spcAft>
              <a:buSzPts val="1200"/>
              <a:buFont typeface="Helvetica Neue"/>
              <a:buNone/>
              <a:defRPr b="1" i="1">
                <a:latin typeface="Helvetica Neue"/>
                <a:ea typeface="Helvetica Neue"/>
                <a:cs typeface="Helvetica Neue"/>
                <a:sym typeface="Helvetica Neue"/>
              </a:defRPr>
            </a:lvl8pPr>
            <a:lvl9pPr lvl="8">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583" name="Google Shape;583;p34"/>
          <p:cNvSpPr txBox="1"/>
          <p:nvPr>
            <p:ph idx="13" type="subTitle"/>
          </p:nvPr>
        </p:nvSpPr>
        <p:spPr>
          <a:xfrm rot="-1635919">
            <a:off x="1695828" y="2596172"/>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9FA0A4"/>
              </a:buClr>
              <a:buSzPts val="1200"/>
              <a:buFont typeface="Helvetica Neue"/>
              <a:buNone/>
              <a:defRPr b="1" i="1" sz="1200">
                <a:solidFill>
                  <a:srgbClr val="9FA0A4"/>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584" name="Google Shape;584;p34"/>
          <p:cNvSpPr txBox="1"/>
          <p:nvPr>
            <p:ph idx="14" type="subTitle"/>
          </p:nvPr>
        </p:nvSpPr>
        <p:spPr>
          <a:xfrm rot="-1635919">
            <a:off x="1695828" y="3050847"/>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23F93"/>
              </a:buClr>
              <a:buSzPts val="1200"/>
              <a:buFont typeface="Helvetica Neue"/>
              <a:buNone/>
              <a:defRPr b="1" i="1" sz="1200">
                <a:solidFill>
                  <a:srgbClr val="523F93"/>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585" name="Google Shape;585;p34"/>
          <p:cNvSpPr txBox="1"/>
          <p:nvPr>
            <p:ph idx="15" type="subTitle"/>
          </p:nvPr>
        </p:nvSpPr>
        <p:spPr>
          <a:xfrm rot="-1635919">
            <a:off x="1695828" y="3489197"/>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4"/>
              </a:buClr>
              <a:buSzPts val="1200"/>
              <a:buFont typeface="Helvetica Neue"/>
              <a:buNone/>
              <a:defRPr b="1" i="1" sz="1200">
                <a:solidFill>
                  <a:schemeClr val="accent4"/>
                </a:solidFill>
                <a:latin typeface="Helvetica Neue"/>
                <a:ea typeface="Helvetica Neue"/>
                <a:cs typeface="Helvetica Neue"/>
                <a:sym typeface="Helvetica Neue"/>
              </a:defRPr>
            </a:lvl1pPr>
            <a:lvl2pPr lvl="1"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2pPr>
            <a:lvl3pPr lvl="2"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3pPr>
            <a:lvl4pPr lvl="3"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4pPr>
            <a:lvl5pPr lvl="4"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5pPr>
            <a:lvl6pPr lvl="5"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6pPr>
            <a:lvl7pPr lvl="6"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7pPr>
            <a:lvl8pPr lvl="7"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8pPr>
            <a:lvl9pPr lvl="8"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ers (Light) 1">
  <p:cSld name="SECTION_HEADER_1_2_4_1">
    <p:bg>
      <p:bgPr>
        <a:solidFill>
          <a:schemeClr val="accent4"/>
        </a:solidFill>
      </p:bgPr>
    </p:bg>
    <p:spTree>
      <p:nvGrpSpPr>
        <p:cNvPr id="586" name="Shape 586"/>
        <p:cNvGrpSpPr/>
        <p:nvPr/>
      </p:nvGrpSpPr>
      <p:grpSpPr>
        <a:xfrm>
          <a:off x="0" y="0"/>
          <a:ext cx="0" cy="0"/>
          <a:chOff x="0" y="0"/>
          <a:chExt cx="0" cy="0"/>
        </a:xfrm>
      </p:grpSpPr>
      <p:grpSp>
        <p:nvGrpSpPr>
          <p:cNvPr id="587" name="Google Shape;587;p35"/>
          <p:cNvGrpSpPr/>
          <p:nvPr/>
        </p:nvGrpSpPr>
        <p:grpSpPr>
          <a:xfrm>
            <a:off x="236939" y="1297431"/>
            <a:ext cx="3498028" cy="2944343"/>
            <a:chOff x="951975" y="315800"/>
            <a:chExt cx="5860325" cy="4933550"/>
          </a:xfrm>
        </p:grpSpPr>
        <p:sp>
          <p:nvSpPr>
            <p:cNvPr id="588" name="Google Shape;588;p35"/>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5"/>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5"/>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5"/>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B4A7D6"/>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5"/>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chemeClr val="accent1"/>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5"/>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5"/>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5"/>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97" name="Google Shape;597;p35"/>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598" name="Google Shape;598;p35"/>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599" name="Google Shape;599;p35"/>
          <p:cNvSpPr txBox="1"/>
          <p:nvPr>
            <p:ph idx="2" type="title"/>
          </p:nvPr>
        </p:nvSpPr>
        <p:spPr>
          <a:xfrm>
            <a:off x="4122725" y="1070925"/>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spcBef>
                <a:spcPts val="0"/>
              </a:spcBef>
              <a:spcAft>
                <a:spcPts val="0"/>
              </a:spcAft>
              <a:buClr>
                <a:srgbClr val="C4C0CF"/>
              </a:buClr>
              <a:buSzPts val="3600"/>
              <a:buNone/>
              <a:defRPr sz="3600">
                <a:solidFill>
                  <a:srgbClr val="C4C0CF"/>
                </a:solidFill>
              </a:defRPr>
            </a:lvl2pPr>
            <a:lvl3pPr lvl="2" rtl="0">
              <a:spcBef>
                <a:spcPts val="0"/>
              </a:spcBef>
              <a:spcAft>
                <a:spcPts val="0"/>
              </a:spcAft>
              <a:buClr>
                <a:srgbClr val="C4C0CF"/>
              </a:buClr>
              <a:buSzPts val="3600"/>
              <a:buNone/>
              <a:defRPr sz="3600">
                <a:solidFill>
                  <a:srgbClr val="C4C0CF"/>
                </a:solidFill>
              </a:defRPr>
            </a:lvl3pPr>
            <a:lvl4pPr lvl="3" rtl="0">
              <a:spcBef>
                <a:spcPts val="0"/>
              </a:spcBef>
              <a:spcAft>
                <a:spcPts val="0"/>
              </a:spcAft>
              <a:buClr>
                <a:srgbClr val="C4C0CF"/>
              </a:buClr>
              <a:buSzPts val="3600"/>
              <a:buNone/>
              <a:defRPr sz="3600">
                <a:solidFill>
                  <a:srgbClr val="C4C0CF"/>
                </a:solidFill>
              </a:defRPr>
            </a:lvl4pPr>
            <a:lvl5pPr lvl="4" rtl="0">
              <a:spcBef>
                <a:spcPts val="0"/>
              </a:spcBef>
              <a:spcAft>
                <a:spcPts val="0"/>
              </a:spcAft>
              <a:buClr>
                <a:srgbClr val="C4C0CF"/>
              </a:buClr>
              <a:buSzPts val="3600"/>
              <a:buNone/>
              <a:defRPr sz="3600">
                <a:solidFill>
                  <a:srgbClr val="C4C0CF"/>
                </a:solidFill>
              </a:defRPr>
            </a:lvl5pPr>
            <a:lvl6pPr lvl="5" rtl="0">
              <a:spcBef>
                <a:spcPts val="0"/>
              </a:spcBef>
              <a:spcAft>
                <a:spcPts val="0"/>
              </a:spcAft>
              <a:buClr>
                <a:srgbClr val="C4C0CF"/>
              </a:buClr>
              <a:buSzPts val="3600"/>
              <a:buNone/>
              <a:defRPr sz="3600">
                <a:solidFill>
                  <a:srgbClr val="C4C0CF"/>
                </a:solidFill>
              </a:defRPr>
            </a:lvl6pPr>
            <a:lvl7pPr lvl="6" rtl="0">
              <a:spcBef>
                <a:spcPts val="0"/>
              </a:spcBef>
              <a:spcAft>
                <a:spcPts val="0"/>
              </a:spcAft>
              <a:buClr>
                <a:srgbClr val="C4C0CF"/>
              </a:buClr>
              <a:buSzPts val="3600"/>
              <a:buNone/>
              <a:defRPr sz="3600">
                <a:solidFill>
                  <a:srgbClr val="C4C0CF"/>
                </a:solidFill>
              </a:defRPr>
            </a:lvl7pPr>
            <a:lvl8pPr lvl="7" rtl="0">
              <a:spcBef>
                <a:spcPts val="0"/>
              </a:spcBef>
              <a:spcAft>
                <a:spcPts val="0"/>
              </a:spcAft>
              <a:buClr>
                <a:srgbClr val="C4C0CF"/>
              </a:buClr>
              <a:buSzPts val="3600"/>
              <a:buNone/>
              <a:defRPr sz="3600">
                <a:solidFill>
                  <a:srgbClr val="C4C0CF"/>
                </a:solidFill>
              </a:defRPr>
            </a:lvl8pPr>
            <a:lvl9pPr lvl="8" rtl="0">
              <a:spcBef>
                <a:spcPts val="0"/>
              </a:spcBef>
              <a:spcAft>
                <a:spcPts val="0"/>
              </a:spcAft>
              <a:buClr>
                <a:srgbClr val="C4C0CF"/>
              </a:buClr>
              <a:buSzPts val="3600"/>
              <a:buNone/>
              <a:defRPr sz="3600">
                <a:solidFill>
                  <a:srgbClr val="C4C0CF"/>
                </a:solidFill>
              </a:defRPr>
            </a:lvl9pPr>
          </a:lstStyle>
          <a:p/>
        </p:txBody>
      </p:sp>
      <p:sp>
        <p:nvSpPr>
          <p:cNvPr id="600" name="Google Shape;600;p35"/>
          <p:cNvSpPr txBox="1"/>
          <p:nvPr>
            <p:ph idx="3" type="title"/>
          </p:nvPr>
        </p:nvSpPr>
        <p:spPr>
          <a:xfrm>
            <a:off x="4122725" y="1454010"/>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01" name="Google Shape;601;p35"/>
          <p:cNvSpPr txBox="1"/>
          <p:nvPr>
            <p:ph idx="4" type="title"/>
          </p:nvPr>
        </p:nvSpPr>
        <p:spPr>
          <a:xfrm>
            <a:off x="4122725" y="1927874"/>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spcBef>
                <a:spcPts val="0"/>
              </a:spcBef>
              <a:spcAft>
                <a:spcPts val="0"/>
              </a:spcAft>
              <a:buClr>
                <a:srgbClr val="C4C0CF"/>
              </a:buClr>
              <a:buSzPts val="3600"/>
              <a:buNone/>
              <a:defRPr sz="3600">
                <a:solidFill>
                  <a:srgbClr val="C4C0CF"/>
                </a:solidFill>
              </a:defRPr>
            </a:lvl2pPr>
            <a:lvl3pPr lvl="2" rtl="0">
              <a:spcBef>
                <a:spcPts val="0"/>
              </a:spcBef>
              <a:spcAft>
                <a:spcPts val="0"/>
              </a:spcAft>
              <a:buClr>
                <a:srgbClr val="C4C0CF"/>
              </a:buClr>
              <a:buSzPts val="3600"/>
              <a:buNone/>
              <a:defRPr sz="3600">
                <a:solidFill>
                  <a:srgbClr val="C4C0CF"/>
                </a:solidFill>
              </a:defRPr>
            </a:lvl3pPr>
            <a:lvl4pPr lvl="3" rtl="0">
              <a:spcBef>
                <a:spcPts val="0"/>
              </a:spcBef>
              <a:spcAft>
                <a:spcPts val="0"/>
              </a:spcAft>
              <a:buClr>
                <a:srgbClr val="C4C0CF"/>
              </a:buClr>
              <a:buSzPts val="3600"/>
              <a:buNone/>
              <a:defRPr sz="3600">
                <a:solidFill>
                  <a:srgbClr val="C4C0CF"/>
                </a:solidFill>
              </a:defRPr>
            </a:lvl4pPr>
            <a:lvl5pPr lvl="4" rtl="0">
              <a:spcBef>
                <a:spcPts val="0"/>
              </a:spcBef>
              <a:spcAft>
                <a:spcPts val="0"/>
              </a:spcAft>
              <a:buClr>
                <a:srgbClr val="C4C0CF"/>
              </a:buClr>
              <a:buSzPts val="3600"/>
              <a:buNone/>
              <a:defRPr sz="3600">
                <a:solidFill>
                  <a:srgbClr val="C4C0CF"/>
                </a:solidFill>
              </a:defRPr>
            </a:lvl5pPr>
            <a:lvl6pPr lvl="5" rtl="0">
              <a:spcBef>
                <a:spcPts val="0"/>
              </a:spcBef>
              <a:spcAft>
                <a:spcPts val="0"/>
              </a:spcAft>
              <a:buClr>
                <a:srgbClr val="C4C0CF"/>
              </a:buClr>
              <a:buSzPts val="3600"/>
              <a:buNone/>
              <a:defRPr sz="3600">
                <a:solidFill>
                  <a:srgbClr val="C4C0CF"/>
                </a:solidFill>
              </a:defRPr>
            </a:lvl6pPr>
            <a:lvl7pPr lvl="6" rtl="0">
              <a:spcBef>
                <a:spcPts val="0"/>
              </a:spcBef>
              <a:spcAft>
                <a:spcPts val="0"/>
              </a:spcAft>
              <a:buClr>
                <a:srgbClr val="C4C0CF"/>
              </a:buClr>
              <a:buSzPts val="3600"/>
              <a:buNone/>
              <a:defRPr sz="3600">
                <a:solidFill>
                  <a:srgbClr val="C4C0CF"/>
                </a:solidFill>
              </a:defRPr>
            </a:lvl7pPr>
            <a:lvl8pPr lvl="7" rtl="0">
              <a:spcBef>
                <a:spcPts val="0"/>
              </a:spcBef>
              <a:spcAft>
                <a:spcPts val="0"/>
              </a:spcAft>
              <a:buClr>
                <a:srgbClr val="C4C0CF"/>
              </a:buClr>
              <a:buSzPts val="3600"/>
              <a:buNone/>
              <a:defRPr sz="3600">
                <a:solidFill>
                  <a:srgbClr val="C4C0CF"/>
                </a:solidFill>
              </a:defRPr>
            </a:lvl8pPr>
            <a:lvl9pPr lvl="8" rtl="0">
              <a:spcBef>
                <a:spcPts val="0"/>
              </a:spcBef>
              <a:spcAft>
                <a:spcPts val="0"/>
              </a:spcAft>
              <a:buClr>
                <a:srgbClr val="C4C0CF"/>
              </a:buClr>
              <a:buSzPts val="3600"/>
              <a:buNone/>
              <a:defRPr sz="3600">
                <a:solidFill>
                  <a:srgbClr val="C4C0CF"/>
                </a:solidFill>
              </a:defRPr>
            </a:lvl9pPr>
          </a:lstStyle>
          <a:p/>
        </p:txBody>
      </p:sp>
      <p:sp>
        <p:nvSpPr>
          <p:cNvPr id="602" name="Google Shape;602;p35"/>
          <p:cNvSpPr txBox="1"/>
          <p:nvPr>
            <p:ph idx="5" type="title"/>
          </p:nvPr>
        </p:nvSpPr>
        <p:spPr>
          <a:xfrm>
            <a:off x="4122725" y="2310959"/>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03" name="Google Shape;603;p35"/>
          <p:cNvSpPr txBox="1"/>
          <p:nvPr>
            <p:ph idx="6" type="title"/>
          </p:nvPr>
        </p:nvSpPr>
        <p:spPr>
          <a:xfrm>
            <a:off x="4122725" y="2730079"/>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spcBef>
                <a:spcPts val="0"/>
              </a:spcBef>
              <a:spcAft>
                <a:spcPts val="0"/>
              </a:spcAft>
              <a:buClr>
                <a:srgbClr val="C4C0CF"/>
              </a:buClr>
              <a:buSzPts val="3600"/>
              <a:buNone/>
              <a:defRPr sz="3600">
                <a:solidFill>
                  <a:srgbClr val="C4C0CF"/>
                </a:solidFill>
              </a:defRPr>
            </a:lvl2pPr>
            <a:lvl3pPr lvl="2" rtl="0">
              <a:spcBef>
                <a:spcPts val="0"/>
              </a:spcBef>
              <a:spcAft>
                <a:spcPts val="0"/>
              </a:spcAft>
              <a:buClr>
                <a:srgbClr val="C4C0CF"/>
              </a:buClr>
              <a:buSzPts val="3600"/>
              <a:buNone/>
              <a:defRPr sz="3600">
                <a:solidFill>
                  <a:srgbClr val="C4C0CF"/>
                </a:solidFill>
              </a:defRPr>
            </a:lvl3pPr>
            <a:lvl4pPr lvl="3" rtl="0">
              <a:spcBef>
                <a:spcPts val="0"/>
              </a:spcBef>
              <a:spcAft>
                <a:spcPts val="0"/>
              </a:spcAft>
              <a:buClr>
                <a:srgbClr val="C4C0CF"/>
              </a:buClr>
              <a:buSzPts val="3600"/>
              <a:buNone/>
              <a:defRPr sz="3600">
                <a:solidFill>
                  <a:srgbClr val="C4C0CF"/>
                </a:solidFill>
              </a:defRPr>
            </a:lvl4pPr>
            <a:lvl5pPr lvl="4" rtl="0">
              <a:spcBef>
                <a:spcPts val="0"/>
              </a:spcBef>
              <a:spcAft>
                <a:spcPts val="0"/>
              </a:spcAft>
              <a:buClr>
                <a:srgbClr val="C4C0CF"/>
              </a:buClr>
              <a:buSzPts val="3600"/>
              <a:buNone/>
              <a:defRPr sz="3600">
                <a:solidFill>
                  <a:srgbClr val="C4C0CF"/>
                </a:solidFill>
              </a:defRPr>
            </a:lvl5pPr>
            <a:lvl6pPr lvl="5" rtl="0">
              <a:spcBef>
                <a:spcPts val="0"/>
              </a:spcBef>
              <a:spcAft>
                <a:spcPts val="0"/>
              </a:spcAft>
              <a:buClr>
                <a:srgbClr val="C4C0CF"/>
              </a:buClr>
              <a:buSzPts val="3600"/>
              <a:buNone/>
              <a:defRPr sz="3600">
                <a:solidFill>
                  <a:srgbClr val="C4C0CF"/>
                </a:solidFill>
              </a:defRPr>
            </a:lvl6pPr>
            <a:lvl7pPr lvl="6" rtl="0">
              <a:spcBef>
                <a:spcPts val="0"/>
              </a:spcBef>
              <a:spcAft>
                <a:spcPts val="0"/>
              </a:spcAft>
              <a:buClr>
                <a:srgbClr val="C4C0CF"/>
              </a:buClr>
              <a:buSzPts val="3600"/>
              <a:buNone/>
              <a:defRPr sz="3600">
                <a:solidFill>
                  <a:srgbClr val="C4C0CF"/>
                </a:solidFill>
              </a:defRPr>
            </a:lvl7pPr>
            <a:lvl8pPr lvl="7" rtl="0">
              <a:spcBef>
                <a:spcPts val="0"/>
              </a:spcBef>
              <a:spcAft>
                <a:spcPts val="0"/>
              </a:spcAft>
              <a:buClr>
                <a:srgbClr val="C4C0CF"/>
              </a:buClr>
              <a:buSzPts val="3600"/>
              <a:buNone/>
              <a:defRPr sz="3600">
                <a:solidFill>
                  <a:srgbClr val="C4C0CF"/>
                </a:solidFill>
              </a:defRPr>
            </a:lvl8pPr>
            <a:lvl9pPr lvl="8" rtl="0">
              <a:spcBef>
                <a:spcPts val="0"/>
              </a:spcBef>
              <a:spcAft>
                <a:spcPts val="0"/>
              </a:spcAft>
              <a:buClr>
                <a:srgbClr val="C4C0CF"/>
              </a:buClr>
              <a:buSzPts val="3600"/>
              <a:buNone/>
              <a:defRPr sz="3600">
                <a:solidFill>
                  <a:srgbClr val="C4C0CF"/>
                </a:solidFill>
              </a:defRPr>
            </a:lvl9pPr>
          </a:lstStyle>
          <a:p/>
        </p:txBody>
      </p:sp>
      <p:sp>
        <p:nvSpPr>
          <p:cNvPr id="604" name="Google Shape;604;p35"/>
          <p:cNvSpPr txBox="1"/>
          <p:nvPr>
            <p:ph idx="7" type="title"/>
          </p:nvPr>
        </p:nvSpPr>
        <p:spPr>
          <a:xfrm>
            <a:off x="4122725" y="3113164"/>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05" name="Google Shape;605;p35"/>
          <p:cNvSpPr txBox="1"/>
          <p:nvPr>
            <p:ph idx="8" type="title"/>
          </p:nvPr>
        </p:nvSpPr>
        <p:spPr>
          <a:xfrm>
            <a:off x="4122725" y="3587028"/>
            <a:ext cx="4898400" cy="457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C4C0CF"/>
              </a:buClr>
              <a:buSzPts val="1600"/>
              <a:buNone/>
              <a:defRPr sz="1600">
                <a:solidFill>
                  <a:srgbClr val="C4C0CF"/>
                </a:solidFill>
              </a:defRPr>
            </a:lvl1pPr>
            <a:lvl2pPr lvl="1" rtl="0">
              <a:spcBef>
                <a:spcPts val="0"/>
              </a:spcBef>
              <a:spcAft>
                <a:spcPts val="0"/>
              </a:spcAft>
              <a:buClr>
                <a:srgbClr val="C4C0CF"/>
              </a:buClr>
              <a:buSzPts val="3600"/>
              <a:buNone/>
              <a:defRPr sz="3600">
                <a:solidFill>
                  <a:srgbClr val="C4C0CF"/>
                </a:solidFill>
              </a:defRPr>
            </a:lvl2pPr>
            <a:lvl3pPr lvl="2" rtl="0">
              <a:spcBef>
                <a:spcPts val="0"/>
              </a:spcBef>
              <a:spcAft>
                <a:spcPts val="0"/>
              </a:spcAft>
              <a:buClr>
                <a:srgbClr val="C4C0CF"/>
              </a:buClr>
              <a:buSzPts val="3600"/>
              <a:buNone/>
              <a:defRPr sz="3600">
                <a:solidFill>
                  <a:srgbClr val="C4C0CF"/>
                </a:solidFill>
              </a:defRPr>
            </a:lvl3pPr>
            <a:lvl4pPr lvl="3" rtl="0">
              <a:spcBef>
                <a:spcPts val="0"/>
              </a:spcBef>
              <a:spcAft>
                <a:spcPts val="0"/>
              </a:spcAft>
              <a:buClr>
                <a:srgbClr val="C4C0CF"/>
              </a:buClr>
              <a:buSzPts val="3600"/>
              <a:buNone/>
              <a:defRPr sz="3600">
                <a:solidFill>
                  <a:srgbClr val="C4C0CF"/>
                </a:solidFill>
              </a:defRPr>
            </a:lvl4pPr>
            <a:lvl5pPr lvl="4" rtl="0">
              <a:spcBef>
                <a:spcPts val="0"/>
              </a:spcBef>
              <a:spcAft>
                <a:spcPts val="0"/>
              </a:spcAft>
              <a:buClr>
                <a:srgbClr val="C4C0CF"/>
              </a:buClr>
              <a:buSzPts val="3600"/>
              <a:buNone/>
              <a:defRPr sz="3600">
                <a:solidFill>
                  <a:srgbClr val="C4C0CF"/>
                </a:solidFill>
              </a:defRPr>
            </a:lvl5pPr>
            <a:lvl6pPr lvl="5" rtl="0">
              <a:spcBef>
                <a:spcPts val="0"/>
              </a:spcBef>
              <a:spcAft>
                <a:spcPts val="0"/>
              </a:spcAft>
              <a:buClr>
                <a:srgbClr val="C4C0CF"/>
              </a:buClr>
              <a:buSzPts val="3600"/>
              <a:buNone/>
              <a:defRPr sz="3600">
                <a:solidFill>
                  <a:srgbClr val="C4C0CF"/>
                </a:solidFill>
              </a:defRPr>
            </a:lvl6pPr>
            <a:lvl7pPr lvl="6" rtl="0">
              <a:spcBef>
                <a:spcPts val="0"/>
              </a:spcBef>
              <a:spcAft>
                <a:spcPts val="0"/>
              </a:spcAft>
              <a:buClr>
                <a:srgbClr val="C4C0CF"/>
              </a:buClr>
              <a:buSzPts val="3600"/>
              <a:buNone/>
              <a:defRPr sz="3600">
                <a:solidFill>
                  <a:srgbClr val="C4C0CF"/>
                </a:solidFill>
              </a:defRPr>
            </a:lvl7pPr>
            <a:lvl8pPr lvl="7" rtl="0">
              <a:spcBef>
                <a:spcPts val="0"/>
              </a:spcBef>
              <a:spcAft>
                <a:spcPts val="0"/>
              </a:spcAft>
              <a:buClr>
                <a:srgbClr val="C4C0CF"/>
              </a:buClr>
              <a:buSzPts val="3600"/>
              <a:buNone/>
              <a:defRPr sz="3600">
                <a:solidFill>
                  <a:srgbClr val="C4C0CF"/>
                </a:solidFill>
              </a:defRPr>
            </a:lvl8pPr>
            <a:lvl9pPr lvl="8" rtl="0">
              <a:spcBef>
                <a:spcPts val="0"/>
              </a:spcBef>
              <a:spcAft>
                <a:spcPts val="0"/>
              </a:spcAft>
              <a:buClr>
                <a:srgbClr val="C4C0CF"/>
              </a:buClr>
              <a:buSzPts val="3600"/>
              <a:buNone/>
              <a:defRPr sz="3600">
                <a:solidFill>
                  <a:srgbClr val="C4C0CF"/>
                </a:solidFill>
              </a:defRPr>
            </a:lvl9pPr>
          </a:lstStyle>
          <a:p/>
        </p:txBody>
      </p:sp>
      <p:sp>
        <p:nvSpPr>
          <p:cNvPr id="606" name="Google Shape;606;p35"/>
          <p:cNvSpPr txBox="1"/>
          <p:nvPr>
            <p:ph idx="9" type="title"/>
          </p:nvPr>
        </p:nvSpPr>
        <p:spPr>
          <a:xfrm>
            <a:off x="4122725" y="3970113"/>
            <a:ext cx="4898400" cy="59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cxnSp>
        <p:nvCxnSpPr>
          <p:cNvPr id="607" name="Google Shape;607;p35"/>
          <p:cNvCxnSpPr/>
          <p:nvPr/>
        </p:nvCxnSpPr>
        <p:spPr>
          <a:xfrm>
            <a:off x="317125" y="891925"/>
            <a:ext cx="8513100" cy="0"/>
          </a:xfrm>
          <a:prstGeom prst="straightConnector1">
            <a:avLst/>
          </a:prstGeom>
          <a:noFill/>
          <a:ln cap="flat" cmpd="sng" w="9525">
            <a:solidFill>
              <a:schemeClr val="accent3"/>
            </a:solidFill>
            <a:prstDash val="solid"/>
            <a:round/>
            <a:headEnd len="med" w="med" type="none"/>
            <a:tailEnd len="med" w="med" type="none"/>
          </a:ln>
        </p:spPr>
      </p:cxnSp>
      <p:pic>
        <p:nvPicPr>
          <p:cNvPr id="608" name="Google Shape;608;p35"/>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609" name="Google Shape;609;p35"/>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610" name="Google Shape;610;p35"/>
          <p:cNvSpPr txBox="1"/>
          <p:nvPr>
            <p:ph idx="1" type="subTitle"/>
          </p:nvPr>
        </p:nvSpPr>
        <p:spPr>
          <a:xfrm rot="-1635919">
            <a:off x="1695828" y="2165672"/>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200"/>
              <a:buFont typeface="Helvetica Neue"/>
              <a:buNone/>
              <a:defRPr b="1" i="1" sz="1200">
                <a:solidFill>
                  <a:schemeClr val="accent2"/>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611" name="Google Shape;611;p35"/>
          <p:cNvSpPr txBox="1"/>
          <p:nvPr>
            <p:ph idx="13" type="subTitle"/>
          </p:nvPr>
        </p:nvSpPr>
        <p:spPr>
          <a:xfrm rot="-1635919">
            <a:off x="1695828" y="2596172"/>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9FA0A4"/>
              </a:buClr>
              <a:buSzPts val="1200"/>
              <a:buFont typeface="Helvetica Neue"/>
              <a:buNone/>
              <a:defRPr b="1" i="1" sz="1200">
                <a:solidFill>
                  <a:srgbClr val="9FA0A4"/>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612" name="Google Shape;612;p35"/>
          <p:cNvSpPr txBox="1"/>
          <p:nvPr>
            <p:ph idx="14" type="subTitle"/>
          </p:nvPr>
        </p:nvSpPr>
        <p:spPr>
          <a:xfrm rot="-1635919">
            <a:off x="1695828" y="3050847"/>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684BCB"/>
              </a:buClr>
              <a:buSzPts val="1200"/>
              <a:buFont typeface="Helvetica Neue"/>
              <a:buNone/>
              <a:defRPr b="1" i="1" sz="1200">
                <a:solidFill>
                  <a:srgbClr val="684BCB"/>
                </a:solidFill>
                <a:latin typeface="Helvetica Neue"/>
                <a:ea typeface="Helvetica Neue"/>
                <a:cs typeface="Helvetica Neue"/>
                <a:sym typeface="Helvetica Neue"/>
              </a:defRPr>
            </a:lvl1pPr>
            <a:lvl2pPr lvl="1" rtl="0">
              <a:spcBef>
                <a:spcPts val="0"/>
              </a:spcBef>
              <a:spcAft>
                <a:spcPts val="0"/>
              </a:spcAft>
              <a:buSzPts val="1200"/>
              <a:buFont typeface="Helvetica Neue"/>
              <a:buNone/>
              <a:defRPr b="1" i="1">
                <a:latin typeface="Helvetica Neue"/>
                <a:ea typeface="Helvetica Neue"/>
                <a:cs typeface="Helvetica Neue"/>
                <a:sym typeface="Helvetica Neue"/>
              </a:defRPr>
            </a:lvl2pPr>
            <a:lvl3pPr lvl="2" rtl="0">
              <a:spcBef>
                <a:spcPts val="0"/>
              </a:spcBef>
              <a:spcAft>
                <a:spcPts val="0"/>
              </a:spcAft>
              <a:buSzPts val="1200"/>
              <a:buFont typeface="Helvetica Neue"/>
              <a:buNone/>
              <a:defRPr b="1" i="1">
                <a:latin typeface="Helvetica Neue"/>
                <a:ea typeface="Helvetica Neue"/>
                <a:cs typeface="Helvetica Neue"/>
                <a:sym typeface="Helvetica Neue"/>
              </a:defRPr>
            </a:lvl3pPr>
            <a:lvl4pPr lvl="3" rtl="0">
              <a:spcBef>
                <a:spcPts val="0"/>
              </a:spcBef>
              <a:spcAft>
                <a:spcPts val="0"/>
              </a:spcAft>
              <a:buSzPts val="1200"/>
              <a:buFont typeface="Helvetica Neue"/>
              <a:buNone/>
              <a:defRPr b="1" i="1">
                <a:latin typeface="Helvetica Neue"/>
                <a:ea typeface="Helvetica Neue"/>
                <a:cs typeface="Helvetica Neue"/>
                <a:sym typeface="Helvetica Neue"/>
              </a:defRPr>
            </a:lvl4pPr>
            <a:lvl5pPr lvl="4" rtl="0">
              <a:spcBef>
                <a:spcPts val="0"/>
              </a:spcBef>
              <a:spcAft>
                <a:spcPts val="0"/>
              </a:spcAft>
              <a:buSzPts val="1200"/>
              <a:buFont typeface="Helvetica Neue"/>
              <a:buNone/>
              <a:defRPr b="1" i="1">
                <a:latin typeface="Helvetica Neue"/>
                <a:ea typeface="Helvetica Neue"/>
                <a:cs typeface="Helvetica Neue"/>
                <a:sym typeface="Helvetica Neue"/>
              </a:defRPr>
            </a:lvl5pPr>
            <a:lvl6pPr lvl="5" rtl="0">
              <a:spcBef>
                <a:spcPts val="0"/>
              </a:spcBef>
              <a:spcAft>
                <a:spcPts val="0"/>
              </a:spcAft>
              <a:buSzPts val="1200"/>
              <a:buFont typeface="Helvetica Neue"/>
              <a:buNone/>
              <a:defRPr b="1" i="1">
                <a:latin typeface="Helvetica Neue"/>
                <a:ea typeface="Helvetica Neue"/>
                <a:cs typeface="Helvetica Neue"/>
                <a:sym typeface="Helvetica Neue"/>
              </a:defRPr>
            </a:lvl6pPr>
            <a:lvl7pPr lvl="6" rtl="0">
              <a:spcBef>
                <a:spcPts val="0"/>
              </a:spcBef>
              <a:spcAft>
                <a:spcPts val="0"/>
              </a:spcAft>
              <a:buSzPts val="1200"/>
              <a:buFont typeface="Helvetica Neue"/>
              <a:buNone/>
              <a:defRPr b="1" i="1">
                <a:latin typeface="Helvetica Neue"/>
                <a:ea typeface="Helvetica Neue"/>
                <a:cs typeface="Helvetica Neue"/>
                <a:sym typeface="Helvetica Neue"/>
              </a:defRPr>
            </a:lvl7pPr>
            <a:lvl8pPr lvl="7" rtl="0">
              <a:spcBef>
                <a:spcPts val="0"/>
              </a:spcBef>
              <a:spcAft>
                <a:spcPts val="0"/>
              </a:spcAft>
              <a:buSzPts val="1200"/>
              <a:buFont typeface="Helvetica Neue"/>
              <a:buNone/>
              <a:defRPr b="1" i="1">
                <a:latin typeface="Helvetica Neue"/>
                <a:ea typeface="Helvetica Neue"/>
                <a:cs typeface="Helvetica Neue"/>
                <a:sym typeface="Helvetica Neue"/>
              </a:defRPr>
            </a:lvl8pPr>
            <a:lvl9pPr lvl="8" rtl="0">
              <a:spcBef>
                <a:spcPts val="0"/>
              </a:spcBef>
              <a:spcAft>
                <a:spcPts val="0"/>
              </a:spcAft>
              <a:buSzPts val="1200"/>
              <a:buFont typeface="Helvetica Neue"/>
              <a:buNone/>
              <a:defRPr b="1" i="1">
                <a:latin typeface="Helvetica Neue"/>
                <a:ea typeface="Helvetica Neue"/>
                <a:cs typeface="Helvetica Neue"/>
                <a:sym typeface="Helvetica Neue"/>
              </a:defRPr>
            </a:lvl9pPr>
          </a:lstStyle>
          <a:p/>
        </p:txBody>
      </p:sp>
      <p:sp>
        <p:nvSpPr>
          <p:cNvPr id="613" name="Google Shape;613;p35"/>
          <p:cNvSpPr txBox="1"/>
          <p:nvPr>
            <p:ph idx="15" type="subTitle"/>
          </p:nvPr>
        </p:nvSpPr>
        <p:spPr>
          <a:xfrm rot="-1635919">
            <a:off x="1695828" y="3489197"/>
            <a:ext cx="1855225" cy="346837"/>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B4A7D6"/>
              </a:buClr>
              <a:buSzPts val="1200"/>
              <a:buFont typeface="Helvetica Neue"/>
              <a:buNone/>
              <a:defRPr b="1" i="1" sz="1200">
                <a:solidFill>
                  <a:srgbClr val="B4A7D6"/>
                </a:solidFill>
                <a:latin typeface="Helvetica Neue"/>
                <a:ea typeface="Helvetica Neue"/>
                <a:cs typeface="Helvetica Neue"/>
                <a:sym typeface="Helvetica Neue"/>
              </a:defRPr>
            </a:lvl1pPr>
            <a:lvl2pPr lvl="1"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2pPr>
            <a:lvl3pPr lvl="2"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3pPr>
            <a:lvl4pPr lvl="3"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4pPr>
            <a:lvl5pPr lvl="4"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5pPr>
            <a:lvl6pPr lvl="5"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6pPr>
            <a:lvl7pPr lvl="6"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7pPr>
            <a:lvl8pPr lvl="7"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8pPr>
            <a:lvl9pPr lvl="8" rtl="0">
              <a:spcBef>
                <a:spcPts val="0"/>
              </a:spcBef>
              <a:spcAft>
                <a:spcPts val="0"/>
              </a:spcAft>
              <a:buClr>
                <a:schemeClr val="accent4"/>
              </a:buClr>
              <a:buSzPts val="1200"/>
              <a:buFont typeface="Helvetica Neue"/>
              <a:buNone/>
              <a:defRPr b="1" i="1">
                <a:solidFill>
                  <a:schemeClr val="accent4"/>
                </a:solidFill>
                <a:latin typeface="Helvetica Neue"/>
                <a:ea typeface="Helvetica Neue"/>
                <a:cs typeface="Helvetica Neue"/>
                <a:sym typeface="Helvetica Neu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Step Process (Light)">
  <p:cSld name="SECTION_HEADER_1_2_3">
    <p:spTree>
      <p:nvGrpSpPr>
        <p:cNvPr id="614" name="Shape 614"/>
        <p:cNvGrpSpPr/>
        <p:nvPr/>
      </p:nvGrpSpPr>
      <p:grpSpPr>
        <a:xfrm>
          <a:off x="0" y="0"/>
          <a:ext cx="0" cy="0"/>
          <a:chOff x="0" y="0"/>
          <a:chExt cx="0" cy="0"/>
        </a:xfrm>
      </p:grpSpPr>
      <p:sp>
        <p:nvSpPr>
          <p:cNvPr id="615" name="Google Shape;615;p36"/>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7" name="Google Shape;617;p36"/>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618" name="Google Shape;618;p36"/>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619" name="Google Shape;619;p36"/>
          <p:cNvSpPr txBox="1"/>
          <p:nvPr>
            <p:ph idx="2" type="title"/>
          </p:nvPr>
        </p:nvSpPr>
        <p:spPr>
          <a:xfrm>
            <a:off x="1927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20" name="Google Shape;620;p36"/>
          <p:cNvSpPr txBox="1"/>
          <p:nvPr>
            <p:ph idx="3" type="title"/>
          </p:nvPr>
        </p:nvSpPr>
        <p:spPr>
          <a:xfrm>
            <a:off x="1927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621" name="Google Shape;621;p36"/>
          <p:cNvGrpSpPr/>
          <p:nvPr/>
        </p:nvGrpSpPr>
        <p:grpSpPr>
          <a:xfrm>
            <a:off x="192782" y="1033372"/>
            <a:ext cx="8828605" cy="609267"/>
            <a:chOff x="238125" y="2506075"/>
            <a:chExt cx="7379925" cy="673075"/>
          </a:xfrm>
        </p:grpSpPr>
        <p:sp>
          <p:nvSpPr>
            <p:cNvPr id="622" name="Google Shape;622;p3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6"/>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6"/>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6"/>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6"/>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7" name="Google Shape;627;p36"/>
          <p:cNvSpPr txBox="1"/>
          <p:nvPr>
            <p:ph idx="4" type="title"/>
          </p:nvPr>
        </p:nvSpPr>
        <p:spPr>
          <a:xfrm>
            <a:off x="476250" y="1036425"/>
            <a:ext cx="1571700" cy="609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1400"/>
              <a:buNone/>
              <a:defRPr i="1" sz="1400">
                <a:solidFill>
                  <a:schemeClr val="accent1"/>
                </a:solidFill>
              </a:defRPr>
            </a:lvl1pPr>
            <a:lvl2pPr lvl="1">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2pPr>
            <a:lvl3pPr lvl="2">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3pPr>
            <a:lvl4pPr lvl="3">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4pPr>
            <a:lvl5pPr lvl="4">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5pPr>
            <a:lvl6pPr lvl="5">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6pPr>
            <a:lvl7pPr lvl="6">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7pPr>
            <a:lvl8pPr lvl="7">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8pPr>
            <a:lvl9pPr lvl="8">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9pPr>
          </a:lstStyle>
          <a:p/>
        </p:txBody>
      </p:sp>
      <p:sp>
        <p:nvSpPr>
          <p:cNvPr id="628" name="Google Shape;628;p36"/>
          <p:cNvSpPr txBox="1"/>
          <p:nvPr>
            <p:ph idx="5" type="title"/>
          </p:nvPr>
        </p:nvSpPr>
        <p:spPr>
          <a:xfrm>
            <a:off x="219788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374957"/>
              </a:buClr>
              <a:buSzPts val="1400"/>
              <a:buNone/>
              <a:defRPr i="1" sz="1400">
                <a:solidFill>
                  <a:srgbClr val="374957"/>
                </a:solidFill>
              </a:defRPr>
            </a:lvl1pPr>
            <a:lvl2pPr lvl="1" rtl="0">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2pPr>
            <a:lvl3pPr lvl="2" rtl="0">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3pPr>
            <a:lvl4pPr lvl="3" rtl="0">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4pPr>
            <a:lvl5pPr lvl="4" rtl="0">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5pPr>
            <a:lvl6pPr lvl="5" rtl="0">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6pPr>
            <a:lvl7pPr lvl="6" rtl="0">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7pPr>
            <a:lvl8pPr lvl="7" rtl="0">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8pPr>
            <a:lvl9pPr lvl="8" rtl="0">
              <a:spcBef>
                <a:spcPts val="0"/>
              </a:spcBef>
              <a:spcAft>
                <a:spcPts val="0"/>
              </a:spcAft>
              <a:buSzPts val="2600"/>
              <a:buFont typeface="EB Garamond SemiBold"/>
              <a:buNone/>
              <a:defRPr b="0" i="1" sz="2600">
                <a:latin typeface="EB Garamond SemiBold"/>
                <a:ea typeface="EB Garamond SemiBold"/>
                <a:cs typeface="EB Garamond SemiBold"/>
                <a:sym typeface="EB Garamond SemiBold"/>
              </a:defRPr>
            </a:lvl9pPr>
          </a:lstStyle>
          <a:p/>
        </p:txBody>
      </p:sp>
      <p:sp>
        <p:nvSpPr>
          <p:cNvPr id="629" name="Google Shape;629;p36"/>
          <p:cNvSpPr txBox="1"/>
          <p:nvPr>
            <p:ph idx="6" type="title"/>
          </p:nvPr>
        </p:nvSpPr>
        <p:spPr>
          <a:xfrm>
            <a:off x="3919538" y="1033350"/>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5"/>
              </a:buClr>
              <a:buSzPts val="1400"/>
              <a:buNone/>
              <a:defRPr i="1" sz="1400">
                <a:solidFill>
                  <a:schemeClr val="accent5"/>
                </a:solidFill>
              </a:defRPr>
            </a:lvl1pPr>
            <a:lvl2pPr lvl="1" rtl="0">
              <a:spcBef>
                <a:spcPts val="0"/>
              </a:spcBef>
              <a:spcAft>
                <a:spcPts val="0"/>
              </a:spcAft>
              <a:buClr>
                <a:schemeClr val="accent5"/>
              </a:buClr>
              <a:buSzPts val="2600"/>
              <a:buFont typeface="EB Garamond SemiBold"/>
              <a:buNone/>
              <a:defRPr b="0" i="1" sz="2600">
                <a:solidFill>
                  <a:schemeClr val="accent5"/>
                </a:solidFill>
                <a:latin typeface="EB Garamond SemiBold"/>
                <a:ea typeface="EB Garamond SemiBold"/>
                <a:cs typeface="EB Garamond SemiBold"/>
                <a:sym typeface="EB Garamond SemiBold"/>
              </a:defRPr>
            </a:lvl2pPr>
            <a:lvl3pPr lvl="2" rtl="0">
              <a:spcBef>
                <a:spcPts val="0"/>
              </a:spcBef>
              <a:spcAft>
                <a:spcPts val="0"/>
              </a:spcAft>
              <a:buClr>
                <a:schemeClr val="accent5"/>
              </a:buClr>
              <a:buSzPts val="2600"/>
              <a:buFont typeface="EB Garamond SemiBold"/>
              <a:buNone/>
              <a:defRPr b="0" i="1" sz="2600">
                <a:solidFill>
                  <a:schemeClr val="accent5"/>
                </a:solidFill>
                <a:latin typeface="EB Garamond SemiBold"/>
                <a:ea typeface="EB Garamond SemiBold"/>
                <a:cs typeface="EB Garamond SemiBold"/>
                <a:sym typeface="EB Garamond SemiBold"/>
              </a:defRPr>
            </a:lvl3pPr>
            <a:lvl4pPr lvl="3" rtl="0">
              <a:spcBef>
                <a:spcPts val="0"/>
              </a:spcBef>
              <a:spcAft>
                <a:spcPts val="0"/>
              </a:spcAft>
              <a:buClr>
                <a:schemeClr val="accent5"/>
              </a:buClr>
              <a:buSzPts val="2600"/>
              <a:buFont typeface="EB Garamond SemiBold"/>
              <a:buNone/>
              <a:defRPr b="0" i="1" sz="2600">
                <a:solidFill>
                  <a:schemeClr val="accent5"/>
                </a:solidFill>
                <a:latin typeface="EB Garamond SemiBold"/>
                <a:ea typeface="EB Garamond SemiBold"/>
                <a:cs typeface="EB Garamond SemiBold"/>
                <a:sym typeface="EB Garamond SemiBold"/>
              </a:defRPr>
            </a:lvl4pPr>
            <a:lvl5pPr lvl="4" rtl="0">
              <a:spcBef>
                <a:spcPts val="0"/>
              </a:spcBef>
              <a:spcAft>
                <a:spcPts val="0"/>
              </a:spcAft>
              <a:buClr>
                <a:schemeClr val="accent5"/>
              </a:buClr>
              <a:buSzPts val="2600"/>
              <a:buFont typeface="EB Garamond SemiBold"/>
              <a:buNone/>
              <a:defRPr b="0" i="1" sz="2600">
                <a:solidFill>
                  <a:schemeClr val="accent5"/>
                </a:solidFill>
                <a:latin typeface="EB Garamond SemiBold"/>
                <a:ea typeface="EB Garamond SemiBold"/>
                <a:cs typeface="EB Garamond SemiBold"/>
                <a:sym typeface="EB Garamond SemiBold"/>
              </a:defRPr>
            </a:lvl5pPr>
            <a:lvl6pPr lvl="5" rtl="0">
              <a:spcBef>
                <a:spcPts val="0"/>
              </a:spcBef>
              <a:spcAft>
                <a:spcPts val="0"/>
              </a:spcAft>
              <a:buClr>
                <a:schemeClr val="accent5"/>
              </a:buClr>
              <a:buSzPts val="2600"/>
              <a:buFont typeface="EB Garamond SemiBold"/>
              <a:buNone/>
              <a:defRPr b="0" i="1" sz="2600">
                <a:solidFill>
                  <a:schemeClr val="accent5"/>
                </a:solidFill>
                <a:latin typeface="EB Garamond SemiBold"/>
                <a:ea typeface="EB Garamond SemiBold"/>
                <a:cs typeface="EB Garamond SemiBold"/>
                <a:sym typeface="EB Garamond SemiBold"/>
              </a:defRPr>
            </a:lvl6pPr>
            <a:lvl7pPr lvl="6" rtl="0">
              <a:spcBef>
                <a:spcPts val="0"/>
              </a:spcBef>
              <a:spcAft>
                <a:spcPts val="0"/>
              </a:spcAft>
              <a:buClr>
                <a:schemeClr val="accent5"/>
              </a:buClr>
              <a:buSzPts val="2600"/>
              <a:buFont typeface="EB Garamond SemiBold"/>
              <a:buNone/>
              <a:defRPr b="0" i="1" sz="2600">
                <a:solidFill>
                  <a:schemeClr val="accent5"/>
                </a:solidFill>
                <a:latin typeface="EB Garamond SemiBold"/>
                <a:ea typeface="EB Garamond SemiBold"/>
                <a:cs typeface="EB Garamond SemiBold"/>
                <a:sym typeface="EB Garamond SemiBold"/>
              </a:defRPr>
            </a:lvl7pPr>
            <a:lvl8pPr lvl="7" rtl="0">
              <a:spcBef>
                <a:spcPts val="0"/>
              </a:spcBef>
              <a:spcAft>
                <a:spcPts val="0"/>
              </a:spcAft>
              <a:buClr>
                <a:schemeClr val="accent5"/>
              </a:buClr>
              <a:buSzPts val="2600"/>
              <a:buFont typeface="EB Garamond SemiBold"/>
              <a:buNone/>
              <a:defRPr b="0" i="1" sz="2600">
                <a:solidFill>
                  <a:schemeClr val="accent5"/>
                </a:solidFill>
                <a:latin typeface="EB Garamond SemiBold"/>
                <a:ea typeface="EB Garamond SemiBold"/>
                <a:cs typeface="EB Garamond SemiBold"/>
                <a:sym typeface="EB Garamond SemiBold"/>
              </a:defRPr>
            </a:lvl8pPr>
            <a:lvl9pPr lvl="8" rtl="0">
              <a:spcBef>
                <a:spcPts val="0"/>
              </a:spcBef>
              <a:spcAft>
                <a:spcPts val="0"/>
              </a:spcAft>
              <a:buClr>
                <a:schemeClr val="accent5"/>
              </a:buClr>
              <a:buSzPts val="2600"/>
              <a:buFont typeface="EB Garamond SemiBold"/>
              <a:buNone/>
              <a:defRPr b="0" i="1" sz="2600">
                <a:solidFill>
                  <a:schemeClr val="accent5"/>
                </a:solidFill>
                <a:latin typeface="EB Garamond SemiBold"/>
                <a:ea typeface="EB Garamond SemiBold"/>
                <a:cs typeface="EB Garamond SemiBold"/>
                <a:sym typeface="EB Garamond SemiBold"/>
              </a:defRPr>
            </a:lvl9pPr>
          </a:lstStyle>
          <a:p/>
        </p:txBody>
      </p:sp>
      <p:sp>
        <p:nvSpPr>
          <p:cNvPr id="630" name="Google Shape;630;p36"/>
          <p:cNvSpPr txBox="1"/>
          <p:nvPr>
            <p:ph idx="7" type="title"/>
          </p:nvPr>
        </p:nvSpPr>
        <p:spPr>
          <a:xfrm>
            <a:off x="56412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BAC8D3"/>
              </a:buClr>
              <a:buSzPts val="1400"/>
              <a:buNone/>
              <a:defRPr i="1" sz="1400">
                <a:solidFill>
                  <a:srgbClr val="BAC8D3"/>
                </a:solidFill>
              </a:defRPr>
            </a:lvl1pPr>
            <a:lvl2pPr lvl="1" rtl="0">
              <a:spcBef>
                <a:spcPts val="0"/>
              </a:spcBef>
              <a:spcAft>
                <a:spcPts val="0"/>
              </a:spcAft>
              <a:buClr>
                <a:srgbClr val="BAC8D3"/>
              </a:buClr>
              <a:buSzPts val="2600"/>
              <a:buFont typeface="EB Garamond SemiBold"/>
              <a:buNone/>
              <a:defRPr b="0" i="1" sz="2600">
                <a:solidFill>
                  <a:srgbClr val="BAC8D3"/>
                </a:solidFill>
                <a:latin typeface="EB Garamond SemiBold"/>
                <a:ea typeface="EB Garamond SemiBold"/>
                <a:cs typeface="EB Garamond SemiBold"/>
                <a:sym typeface="EB Garamond SemiBold"/>
              </a:defRPr>
            </a:lvl2pPr>
            <a:lvl3pPr lvl="2" rtl="0">
              <a:spcBef>
                <a:spcPts val="0"/>
              </a:spcBef>
              <a:spcAft>
                <a:spcPts val="0"/>
              </a:spcAft>
              <a:buClr>
                <a:srgbClr val="BAC8D3"/>
              </a:buClr>
              <a:buSzPts val="2600"/>
              <a:buFont typeface="EB Garamond SemiBold"/>
              <a:buNone/>
              <a:defRPr b="0" i="1" sz="2600">
                <a:solidFill>
                  <a:srgbClr val="BAC8D3"/>
                </a:solidFill>
                <a:latin typeface="EB Garamond SemiBold"/>
                <a:ea typeface="EB Garamond SemiBold"/>
                <a:cs typeface="EB Garamond SemiBold"/>
                <a:sym typeface="EB Garamond SemiBold"/>
              </a:defRPr>
            </a:lvl3pPr>
            <a:lvl4pPr lvl="3" rtl="0">
              <a:spcBef>
                <a:spcPts val="0"/>
              </a:spcBef>
              <a:spcAft>
                <a:spcPts val="0"/>
              </a:spcAft>
              <a:buClr>
                <a:srgbClr val="BAC8D3"/>
              </a:buClr>
              <a:buSzPts val="2600"/>
              <a:buFont typeface="EB Garamond SemiBold"/>
              <a:buNone/>
              <a:defRPr b="0" i="1" sz="2600">
                <a:solidFill>
                  <a:srgbClr val="BAC8D3"/>
                </a:solidFill>
                <a:latin typeface="EB Garamond SemiBold"/>
                <a:ea typeface="EB Garamond SemiBold"/>
                <a:cs typeface="EB Garamond SemiBold"/>
                <a:sym typeface="EB Garamond SemiBold"/>
              </a:defRPr>
            </a:lvl4pPr>
            <a:lvl5pPr lvl="4" rtl="0">
              <a:spcBef>
                <a:spcPts val="0"/>
              </a:spcBef>
              <a:spcAft>
                <a:spcPts val="0"/>
              </a:spcAft>
              <a:buClr>
                <a:srgbClr val="BAC8D3"/>
              </a:buClr>
              <a:buSzPts val="2600"/>
              <a:buFont typeface="EB Garamond SemiBold"/>
              <a:buNone/>
              <a:defRPr b="0" i="1" sz="2600">
                <a:solidFill>
                  <a:srgbClr val="BAC8D3"/>
                </a:solidFill>
                <a:latin typeface="EB Garamond SemiBold"/>
                <a:ea typeface="EB Garamond SemiBold"/>
                <a:cs typeface="EB Garamond SemiBold"/>
                <a:sym typeface="EB Garamond SemiBold"/>
              </a:defRPr>
            </a:lvl5pPr>
            <a:lvl6pPr lvl="5" rtl="0">
              <a:spcBef>
                <a:spcPts val="0"/>
              </a:spcBef>
              <a:spcAft>
                <a:spcPts val="0"/>
              </a:spcAft>
              <a:buClr>
                <a:srgbClr val="BAC8D3"/>
              </a:buClr>
              <a:buSzPts val="2600"/>
              <a:buFont typeface="EB Garamond SemiBold"/>
              <a:buNone/>
              <a:defRPr b="0" i="1" sz="2600">
                <a:solidFill>
                  <a:srgbClr val="BAC8D3"/>
                </a:solidFill>
                <a:latin typeface="EB Garamond SemiBold"/>
                <a:ea typeface="EB Garamond SemiBold"/>
                <a:cs typeface="EB Garamond SemiBold"/>
                <a:sym typeface="EB Garamond SemiBold"/>
              </a:defRPr>
            </a:lvl6pPr>
            <a:lvl7pPr lvl="6" rtl="0">
              <a:spcBef>
                <a:spcPts val="0"/>
              </a:spcBef>
              <a:spcAft>
                <a:spcPts val="0"/>
              </a:spcAft>
              <a:buClr>
                <a:srgbClr val="BAC8D3"/>
              </a:buClr>
              <a:buSzPts val="2600"/>
              <a:buFont typeface="EB Garamond SemiBold"/>
              <a:buNone/>
              <a:defRPr b="0" i="1" sz="2600">
                <a:solidFill>
                  <a:srgbClr val="BAC8D3"/>
                </a:solidFill>
                <a:latin typeface="EB Garamond SemiBold"/>
                <a:ea typeface="EB Garamond SemiBold"/>
                <a:cs typeface="EB Garamond SemiBold"/>
                <a:sym typeface="EB Garamond SemiBold"/>
              </a:defRPr>
            </a:lvl7pPr>
            <a:lvl8pPr lvl="7" rtl="0">
              <a:spcBef>
                <a:spcPts val="0"/>
              </a:spcBef>
              <a:spcAft>
                <a:spcPts val="0"/>
              </a:spcAft>
              <a:buClr>
                <a:srgbClr val="BAC8D3"/>
              </a:buClr>
              <a:buSzPts val="2600"/>
              <a:buFont typeface="EB Garamond SemiBold"/>
              <a:buNone/>
              <a:defRPr b="0" i="1" sz="2600">
                <a:solidFill>
                  <a:srgbClr val="BAC8D3"/>
                </a:solidFill>
                <a:latin typeface="EB Garamond SemiBold"/>
                <a:ea typeface="EB Garamond SemiBold"/>
                <a:cs typeface="EB Garamond SemiBold"/>
                <a:sym typeface="EB Garamond SemiBold"/>
              </a:defRPr>
            </a:lvl8pPr>
            <a:lvl9pPr lvl="8" rtl="0">
              <a:spcBef>
                <a:spcPts val="0"/>
              </a:spcBef>
              <a:spcAft>
                <a:spcPts val="0"/>
              </a:spcAft>
              <a:buClr>
                <a:srgbClr val="BAC8D3"/>
              </a:buClr>
              <a:buSzPts val="2600"/>
              <a:buFont typeface="EB Garamond SemiBold"/>
              <a:buNone/>
              <a:defRPr b="0" i="1" sz="2600">
                <a:solidFill>
                  <a:srgbClr val="BAC8D3"/>
                </a:solidFill>
                <a:latin typeface="EB Garamond SemiBold"/>
                <a:ea typeface="EB Garamond SemiBold"/>
                <a:cs typeface="EB Garamond SemiBold"/>
                <a:sym typeface="EB Garamond SemiBold"/>
              </a:defRPr>
            </a:lvl9pPr>
          </a:lstStyle>
          <a:p/>
        </p:txBody>
      </p:sp>
      <p:sp>
        <p:nvSpPr>
          <p:cNvPr id="631" name="Google Shape;631;p36"/>
          <p:cNvSpPr txBox="1"/>
          <p:nvPr>
            <p:ph idx="8" type="title"/>
          </p:nvPr>
        </p:nvSpPr>
        <p:spPr>
          <a:xfrm>
            <a:off x="73628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374957"/>
              </a:buClr>
              <a:buSzPts val="1400"/>
              <a:buNone/>
              <a:defRPr i="1" sz="1400">
                <a:solidFill>
                  <a:srgbClr val="374957"/>
                </a:solidFill>
              </a:defRPr>
            </a:lvl1pPr>
            <a:lvl2pPr lvl="1" rtl="0">
              <a:spcBef>
                <a:spcPts val="0"/>
              </a:spcBef>
              <a:spcAft>
                <a:spcPts val="0"/>
              </a:spcAft>
              <a:buClr>
                <a:srgbClr val="374957"/>
              </a:buClr>
              <a:buSzPts val="2600"/>
              <a:buFont typeface="EB Garamond SemiBold"/>
              <a:buNone/>
              <a:defRPr b="0" i="1" sz="2600">
                <a:solidFill>
                  <a:srgbClr val="374957"/>
                </a:solidFill>
                <a:latin typeface="EB Garamond SemiBold"/>
                <a:ea typeface="EB Garamond SemiBold"/>
                <a:cs typeface="EB Garamond SemiBold"/>
                <a:sym typeface="EB Garamond SemiBold"/>
              </a:defRPr>
            </a:lvl2pPr>
            <a:lvl3pPr lvl="2" rtl="0">
              <a:spcBef>
                <a:spcPts val="0"/>
              </a:spcBef>
              <a:spcAft>
                <a:spcPts val="0"/>
              </a:spcAft>
              <a:buClr>
                <a:srgbClr val="374957"/>
              </a:buClr>
              <a:buSzPts val="2600"/>
              <a:buFont typeface="EB Garamond SemiBold"/>
              <a:buNone/>
              <a:defRPr b="0" i="1" sz="2600">
                <a:solidFill>
                  <a:srgbClr val="374957"/>
                </a:solidFill>
                <a:latin typeface="EB Garamond SemiBold"/>
                <a:ea typeface="EB Garamond SemiBold"/>
                <a:cs typeface="EB Garamond SemiBold"/>
                <a:sym typeface="EB Garamond SemiBold"/>
              </a:defRPr>
            </a:lvl3pPr>
            <a:lvl4pPr lvl="3" rtl="0">
              <a:spcBef>
                <a:spcPts val="0"/>
              </a:spcBef>
              <a:spcAft>
                <a:spcPts val="0"/>
              </a:spcAft>
              <a:buClr>
                <a:srgbClr val="374957"/>
              </a:buClr>
              <a:buSzPts val="2600"/>
              <a:buFont typeface="EB Garamond SemiBold"/>
              <a:buNone/>
              <a:defRPr b="0" i="1" sz="2600">
                <a:solidFill>
                  <a:srgbClr val="374957"/>
                </a:solidFill>
                <a:latin typeface="EB Garamond SemiBold"/>
                <a:ea typeface="EB Garamond SemiBold"/>
                <a:cs typeface="EB Garamond SemiBold"/>
                <a:sym typeface="EB Garamond SemiBold"/>
              </a:defRPr>
            </a:lvl4pPr>
            <a:lvl5pPr lvl="4" rtl="0">
              <a:spcBef>
                <a:spcPts val="0"/>
              </a:spcBef>
              <a:spcAft>
                <a:spcPts val="0"/>
              </a:spcAft>
              <a:buClr>
                <a:srgbClr val="374957"/>
              </a:buClr>
              <a:buSzPts val="2600"/>
              <a:buFont typeface="EB Garamond SemiBold"/>
              <a:buNone/>
              <a:defRPr b="0" i="1" sz="2600">
                <a:solidFill>
                  <a:srgbClr val="374957"/>
                </a:solidFill>
                <a:latin typeface="EB Garamond SemiBold"/>
                <a:ea typeface="EB Garamond SemiBold"/>
                <a:cs typeface="EB Garamond SemiBold"/>
                <a:sym typeface="EB Garamond SemiBold"/>
              </a:defRPr>
            </a:lvl5pPr>
            <a:lvl6pPr lvl="5" rtl="0">
              <a:spcBef>
                <a:spcPts val="0"/>
              </a:spcBef>
              <a:spcAft>
                <a:spcPts val="0"/>
              </a:spcAft>
              <a:buClr>
                <a:srgbClr val="374957"/>
              </a:buClr>
              <a:buSzPts val="2600"/>
              <a:buFont typeface="EB Garamond SemiBold"/>
              <a:buNone/>
              <a:defRPr b="0" i="1" sz="2600">
                <a:solidFill>
                  <a:srgbClr val="374957"/>
                </a:solidFill>
                <a:latin typeface="EB Garamond SemiBold"/>
                <a:ea typeface="EB Garamond SemiBold"/>
                <a:cs typeface="EB Garamond SemiBold"/>
                <a:sym typeface="EB Garamond SemiBold"/>
              </a:defRPr>
            </a:lvl6pPr>
            <a:lvl7pPr lvl="6" rtl="0">
              <a:spcBef>
                <a:spcPts val="0"/>
              </a:spcBef>
              <a:spcAft>
                <a:spcPts val="0"/>
              </a:spcAft>
              <a:buClr>
                <a:srgbClr val="374957"/>
              </a:buClr>
              <a:buSzPts val="2600"/>
              <a:buFont typeface="EB Garamond SemiBold"/>
              <a:buNone/>
              <a:defRPr b="0" i="1" sz="2600">
                <a:solidFill>
                  <a:srgbClr val="374957"/>
                </a:solidFill>
                <a:latin typeface="EB Garamond SemiBold"/>
                <a:ea typeface="EB Garamond SemiBold"/>
                <a:cs typeface="EB Garamond SemiBold"/>
                <a:sym typeface="EB Garamond SemiBold"/>
              </a:defRPr>
            </a:lvl7pPr>
            <a:lvl8pPr lvl="7" rtl="0">
              <a:spcBef>
                <a:spcPts val="0"/>
              </a:spcBef>
              <a:spcAft>
                <a:spcPts val="0"/>
              </a:spcAft>
              <a:buClr>
                <a:srgbClr val="374957"/>
              </a:buClr>
              <a:buSzPts val="2600"/>
              <a:buFont typeface="EB Garamond SemiBold"/>
              <a:buNone/>
              <a:defRPr b="0" i="1" sz="2600">
                <a:solidFill>
                  <a:srgbClr val="374957"/>
                </a:solidFill>
                <a:latin typeface="EB Garamond SemiBold"/>
                <a:ea typeface="EB Garamond SemiBold"/>
                <a:cs typeface="EB Garamond SemiBold"/>
                <a:sym typeface="EB Garamond SemiBold"/>
              </a:defRPr>
            </a:lvl8pPr>
            <a:lvl9pPr lvl="8" rtl="0">
              <a:spcBef>
                <a:spcPts val="0"/>
              </a:spcBef>
              <a:spcAft>
                <a:spcPts val="0"/>
              </a:spcAft>
              <a:buClr>
                <a:srgbClr val="374957"/>
              </a:buClr>
              <a:buSzPts val="2600"/>
              <a:buFont typeface="EB Garamond SemiBold"/>
              <a:buNone/>
              <a:defRPr b="0" i="1" sz="2600">
                <a:solidFill>
                  <a:srgbClr val="374957"/>
                </a:solidFill>
                <a:latin typeface="EB Garamond SemiBold"/>
                <a:ea typeface="EB Garamond SemiBold"/>
                <a:cs typeface="EB Garamond SemiBold"/>
                <a:sym typeface="EB Garamond SemiBold"/>
              </a:defRPr>
            </a:lvl9pPr>
          </a:lstStyle>
          <a:p/>
        </p:txBody>
      </p:sp>
      <p:sp>
        <p:nvSpPr>
          <p:cNvPr id="632" name="Google Shape;632;p36"/>
          <p:cNvSpPr txBox="1"/>
          <p:nvPr>
            <p:ph idx="9" type="title"/>
          </p:nvPr>
        </p:nvSpPr>
        <p:spPr>
          <a:xfrm>
            <a:off x="18763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33" name="Google Shape;633;p36"/>
          <p:cNvSpPr txBox="1"/>
          <p:nvPr>
            <p:ph idx="13" type="title"/>
          </p:nvPr>
        </p:nvSpPr>
        <p:spPr>
          <a:xfrm>
            <a:off x="18763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34" name="Google Shape;634;p36"/>
          <p:cNvSpPr txBox="1"/>
          <p:nvPr>
            <p:ph idx="14" type="title"/>
          </p:nvPr>
        </p:nvSpPr>
        <p:spPr>
          <a:xfrm>
            <a:off x="35599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35" name="Google Shape;635;p36"/>
          <p:cNvSpPr txBox="1"/>
          <p:nvPr>
            <p:ph idx="15" type="title"/>
          </p:nvPr>
        </p:nvSpPr>
        <p:spPr>
          <a:xfrm>
            <a:off x="35599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36" name="Google Shape;636;p36"/>
          <p:cNvSpPr txBox="1"/>
          <p:nvPr>
            <p:ph idx="16" type="title"/>
          </p:nvPr>
        </p:nvSpPr>
        <p:spPr>
          <a:xfrm>
            <a:off x="52435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37" name="Google Shape;637;p36"/>
          <p:cNvSpPr txBox="1"/>
          <p:nvPr>
            <p:ph idx="17" type="title"/>
          </p:nvPr>
        </p:nvSpPr>
        <p:spPr>
          <a:xfrm>
            <a:off x="52435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38" name="Google Shape;638;p36"/>
          <p:cNvSpPr txBox="1"/>
          <p:nvPr>
            <p:ph idx="18" type="title"/>
          </p:nvPr>
        </p:nvSpPr>
        <p:spPr>
          <a:xfrm>
            <a:off x="6991600"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39" name="Google Shape;639;p36"/>
          <p:cNvSpPr txBox="1"/>
          <p:nvPr>
            <p:ph idx="19" type="title"/>
          </p:nvPr>
        </p:nvSpPr>
        <p:spPr>
          <a:xfrm>
            <a:off x="6991600"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Step Process (Light - Alternate)">
  <p:cSld name="SECTION_HEADER_1_2_3_1">
    <p:spTree>
      <p:nvGrpSpPr>
        <p:cNvPr id="640" name="Shape 640"/>
        <p:cNvGrpSpPr/>
        <p:nvPr/>
      </p:nvGrpSpPr>
      <p:grpSpPr>
        <a:xfrm>
          <a:off x="0" y="0"/>
          <a:ext cx="0" cy="0"/>
          <a:chOff x="0" y="0"/>
          <a:chExt cx="0" cy="0"/>
        </a:xfrm>
      </p:grpSpPr>
      <p:sp>
        <p:nvSpPr>
          <p:cNvPr id="641" name="Google Shape;641;p37"/>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43" name="Google Shape;643;p37"/>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644" name="Google Shape;644;p37"/>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645" name="Google Shape;645;p37"/>
          <p:cNvSpPr txBox="1"/>
          <p:nvPr>
            <p:ph idx="2" type="title"/>
          </p:nvPr>
        </p:nvSpPr>
        <p:spPr>
          <a:xfrm>
            <a:off x="1927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46" name="Google Shape;646;p37"/>
          <p:cNvSpPr txBox="1"/>
          <p:nvPr>
            <p:ph idx="3" type="title"/>
          </p:nvPr>
        </p:nvSpPr>
        <p:spPr>
          <a:xfrm>
            <a:off x="1927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647" name="Google Shape;647;p37"/>
          <p:cNvGrpSpPr/>
          <p:nvPr/>
        </p:nvGrpSpPr>
        <p:grpSpPr>
          <a:xfrm>
            <a:off x="192782" y="1033372"/>
            <a:ext cx="8828605" cy="609267"/>
            <a:chOff x="238125" y="2506075"/>
            <a:chExt cx="7379925" cy="673075"/>
          </a:xfrm>
        </p:grpSpPr>
        <p:sp>
          <p:nvSpPr>
            <p:cNvPr id="648" name="Google Shape;648;p3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7"/>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35D74"/>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7"/>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7"/>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7"/>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3" name="Google Shape;653;p37"/>
          <p:cNvSpPr txBox="1"/>
          <p:nvPr>
            <p:ph idx="4" type="title"/>
          </p:nvPr>
        </p:nvSpPr>
        <p:spPr>
          <a:xfrm>
            <a:off x="4762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500"/>
              <a:buNone/>
              <a:defRPr i="1" sz="1500">
                <a:solidFill>
                  <a:schemeClr val="lt1"/>
                </a:solidFill>
              </a:defRPr>
            </a:lvl1pPr>
            <a:lvl2pPr lvl="1"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9pPr>
          </a:lstStyle>
          <a:p/>
        </p:txBody>
      </p:sp>
      <p:sp>
        <p:nvSpPr>
          <p:cNvPr id="654" name="Google Shape;654;p37"/>
          <p:cNvSpPr txBox="1"/>
          <p:nvPr>
            <p:ph idx="5" type="title"/>
          </p:nvPr>
        </p:nvSpPr>
        <p:spPr>
          <a:xfrm>
            <a:off x="219788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500"/>
              <a:buNone/>
              <a:defRPr i="1" sz="1500">
                <a:solidFill>
                  <a:schemeClr val="lt1"/>
                </a:solidFill>
              </a:defRPr>
            </a:lvl1pPr>
            <a:lvl2pPr lvl="1"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9pPr>
          </a:lstStyle>
          <a:p/>
        </p:txBody>
      </p:sp>
      <p:sp>
        <p:nvSpPr>
          <p:cNvPr id="655" name="Google Shape;655;p37"/>
          <p:cNvSpPr txBox="1"/>
          <p:nvPr>
            <p:ph idx="6" type="title"/>
          </p:nvPr>
        </p:nvSpPr>
        <p:spPr>
          <a:xfrm>
            <a:off x="3919538" y="1033350"/>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500"/>
              <a:buNone/>
              <a:defRPr i="1" sz="1500">
                <a:solidFill>
                  <a:schemeClr val="lt1"/>
                </a:solidFill>
              </a:defRPr>
            </a:lvl1pPr>
            <a:lvl2pPr lvl="1"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9pPr>
          </a:lstStyle>
          <a:p/>
        </p:txBody>
      </p:sp>
      <p:sp>
        <p:nvSpPr>
          <p:cNvPr id="656" name="Google Shape;656;p37"/>
          <p:cNvSpPr txBox="1"/>
          <p:nvPr>
            <p:ph idx="7" type="title"/>
          </p:nvPr>
        </p:nvSpPr>
        <p:spPr>
          <a:xfrm>
            <a:off x="56412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500"/>
              <a:buNone/>
              <a:defRPr i="1" sz="1500">
                <a:solidFill>
                  <a:schemeClr val="lt1"/>
                </a:solidFill>
              </a:defRPr>
            </a:lvl1pPr>
            <a:lvl2pPr lvl="1"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9pPr>
          </a:lstStyle>
          <a:p/>
        </p:txBody>
      </p:sp>
      <p:sp>
        <p:nvSpPr>
          <p:cNvPr id="657" name="Google Shape;657;p37"/>
          <p:cNvSpPr txBox="1"/>
          <p:nvPr>
            <p:ph idx="8" type="title"/>
          </p:nvPr>
        </p:nvSpPr>
        <p:spPr>
          <a:xfrm>
            <a:off x="73628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500"/>
              <a:buNone/>
              <a:defRPr i="1" sz="1500">
                <a:solidFill>
                  <a:schemeClr val="lt1"/>
                </a:solidFill>
              </a:defRPr>
            </a:lvl1pPr>
            <a:lvl2pPr lvl="1"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700"/>
              <a:buFont typeface="EB Garamond SemiBold"/>
              <a:buNone/>
              <a:defRPr b="0" i="1" sz="2700">
                <a:solidFill>
                  <a:schemeClr val="lt1"/>
                </a:solidFill>
                <a:latin typeface="EB Garamond SemiBold"/>
                <a:ea typeface="EB Garamond SemiBold"/>
                <a:cs typeface="EB Garamond SemiBold"/>
                <a:sym typeface="EB Garamond SemiBold"/>
              </a:defRPr>
            </a:lvl9pPr>
          </a:lstStyle>
          <a:p/>
        </p:txBody>
      </p:sp>
      <p:sp>
        <p:nvSpPr>
          <p:cNvPr id="658" name="Google Shape;658;p37"/>
          <p:cNvSpPr txBox="1"/>
          <p:nvPr>
            <p:ph idx="9" type="title"/>
          </p:nvPr>
        </p:nvSpPr>
        <p:spPr>
          <a:xfrm>
            <a:off x="18763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59" name="Google Shape;659;p37"/>
          <p:cNvSpPr txBox="1"/>
          <p:nvPr>
            <p:ph idx="13" type="title"/>
          </p:nvPr>
        </p:nvSpPr>
        <p:spPr>
          <a:xfrm>
            <a:off x="18763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60" name="Google Shape;660;p37"/>
          <p:cNvSpPr txBox="1"/>
          <p:nvPr>
            <p:ph idx="14" type="title"/>
          </p:nvPr>
        </p:nvSpPr>
        <p:spPr>
          <a:xfrm>
            <a:off x="35599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61" name="Google Shape;661;p37"/>
          <p:cNvSpPr txBox="1"/>
          <p:nvPr>
            <p:ph idx="15" type="title"/>
          </p:nvPr>
        </p:nvSpPr>
        <p:spPr>
          <a:xfrm>
            <a:off x="35599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62" name="Google Shape;662;p37"/>
          <p:cNvSpPr txBox="1"/>
          <p:nvPr>
            <p:ph idx="16" type="title"/>
          </p:nvPr>
        </p:nvSpPr>
        <p:spPr>
          <a:xfrm>
            <a:off x="52435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63" name="Google Shape;663;p37"/>
          <p:cNvSpPr txBox="1"/>
          <p:nvPr>
            <p:ph idx="17" type="title"/>
          </p:nvPr>
        </p:nvSpPr>
        <p:spPr>
          <a:xfrm>
            <a:off x="52435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664" name="Google Shape;664;p37"/>
          <p:cNvSpPr txBox="1"/>
          <p:nvPr>
            <p:ph idx="18" type="title"/>
          </p:nvPr>
        </p:nvSpPr>
        <p:spPr>
          <a:xfrm>
            <a:off x="6991600"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65" name="Google Shape;665;p37"/>
          <p:cNvSpPr txBox="1"/>
          <p:nvPr>
            <p:ph idx="19" type="title"/>
          </p:nvPr>
        </p:nvSpPr>
        <p:spPr>
          <a:xfrm>
            <a:off x="6991600"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Step Process (Dark)">
  <p:cSld name="SECTION_HEADER_1_2_3_1_1">
    <p:bg>
      <p:bgPr>
        <a:solidFill>
          <a:schemeClr val="accent4"/>
        </a:solidFill>
      </p:bgPr>
    </p:bg>
    <p:spTree>
      <p:nvGrpSpPr>
        <p:cNvPr id="666" name="Shape 666"/>
        <p:cNvGrpSpPr/>
        <p:nvPr/>
      </p:nvGrpSpPr>
      <p:grpSpPr>
        <a:xfrm>
          <a:off x="0" y="0"/>
          <a:ext cx="0" cy="0"/>
          <a:chOff x="0" y="0"/>
          <a:chExt cx="0" cy="0"/>
        </a:xfrm>
      </p:grpSpPr>
      <p:sp>
        <p:nvSpPr>
          <p:cNvPr id="667" name="Google Shape;66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68" name="Google Shape;668;p38"/>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669" name="Google Shape;669;p38"/>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9pPr>
          </a:lstStyle>
          <a:p/>
        </p:txBody>
      </p:sp>
      <p:sp>
        <p:nvSpPr>
          <p:cNvPr id="670" name="Google Shape;670;p38"/>
          <p:cNvSpPr txBox="1"/>
          <p:nvPr>
            <p:ph idx="2" type="title"/>
          </p:nvPr>
        </p:nvSpPr>
        <p:spPr>
          <a:xfrm>
            <a:off x="1927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71" name="Google Shape;671;p38"/>
          <p:cNvSpPr txBox="1"/>
          <p:nvPr>
            <p:ph idx="3" type="title"/>
          </p:nvPr>
        </p:nvSpPr>
        <p:spPr>
          <a:xfrm>
            <a:off x="1927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grpSp>
        <p:nvGrpSpPr>
          <p:cNvPr id="672" name="Google Shape;672;p38"/>
          <p:cNvGrpSpPr/>
          <p:nvPr/>
        </p:nvGrpSpPr>
        <p:grpSpPr>
          <a:xfrm>
            <a:off x="192782" y="1033372"/>
            <a:ext cx="8828605" cy="609267"/>
            <a:chOff x="238125" y="2506075"/>
            <a:chExt cx="7379925" cy="673075"/>
          </a:xfrm>
        </p:grpSpPr>
        <p:sp>
          <p:nvSpPr>
            <p:cNvPr id="673" name="Google Shape;673;p3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8"/>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35D74"/>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8"/>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8"/>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8"/>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 name="Google Shape;678;p38"/>
          <p:cNvSpPr txBox="1"/>
          <p:nvPr>
            <p:ph idx="4" type="title"/>
          </p:nvPr>
        </p:nvSpPr>
        <p:spPr>
          <a:xfrm>
            <a:off x="4762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679" name="Google Shape;679;p38"/>
          <p:cNvSpPr txBox="1"/>
          <p:nvPr>
            <p:ph idx="5" type="title"/>
          </p:nvPr>
        </p:nvSpPr>
        <p:spPr>
          <a:xfrm>
            <a:off x="219788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680" name="Google Shape;680;p38"/>
          <p:cNvSpPr txBox="1"/>
          <p:nvPr>
            <p:ph idx="6" type="title"/>
          </p:nvPr>
        </p:nvSpPr>
        <p:spPr>
          <a:xfrm>
            <a:off x="3919538" y="1033350"/>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681" name="Google Shape;681;p38"/>
          <p:cNvSpPr txBox="1"/>
          <p:nvPr>
            <p:ph idx="7" type="title"/>
          </p:nvPr>
        </p:nvSpPr>
        <p:spPr>
          <a:xfrm>
            <a:off x="56412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682" name="Google Shape;682;p38"/>
          <p:cNvSpPr txBox="1"/>
          <p:nvPr>
            <p:ph idx="8" type="title"/>
          </p:nvPr>
        </p:nvSpPr>
        <p:spPr>
          <a:xfrm>
            <a:off x="736285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683" name="Google Shape;683;p38"/>
          <p:cNvSpPr txBox="1"/>
          <p:nvPr>
            <p:ph idx="9" type="title"/>
          </p:nvPr>
        </p:nvSpPr>
        <p:spPr>
          <a:xfrm>
            <a:off x="18763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84" name="Google Shape;684;p38"/>
          <p:cNvSpPr txBox="1"/>
          <p:nvPr>
            <p:ph idx="13" type="title"/>
          </p:nvPr>
        </p:nvSpPr>
        <p:spPr>
          <a:xfrm>
            <a:off x="18763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685" name="Google Shape;685;p38"/>
          <p:cNvSpPr txBox="1"/>
          <p:nvPr>
            <p:ph idx="14" type="title"/>
          </p:nvPr>
        </p:nvSpPr>
        <p:spPr>
          <a:xfrm>
            <a:off x="35599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86" name="Google Shape;686;p38"/>
          <p:cNvSpPr txBox="1"/>
          <p:nvPr>
            <p:ph idx="15" type="title"/>
          </p:nvPr>
        </p:nvSpPr>
        <p:spPr>
          <a:xfrm>
            <a:off x="35599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687" name="Google Shape;687;p38"/>
          <p:cNvSpPr txBox="1"/>
          <p:nvPr>
            <p:ph idx="16" type="title"/>
          </p:nvPr>
        </p:nvSpPr>
        <p:spPr>
          <a:xfrm>
            <a:off x="5243575"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88" name="Google Shape;688;p38"/>
          <p:cNvSpPr txBox="1"/>
          <p:nvPr>
            <p:ph idx="17" type="title"/>
          </p:nvPr>
        </p:nvSpPr>
        <p:spPr>
          <a:xfrm>
            <a:off x="5243575"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sp>
        <p:nvSpPr>
          <p:cNvPr id="689" name="Google Shape;689;p38"/>
          <p:cNvSpPr txBox="1"/>
          <p:nvPr>
            <p:ph idx="18" type="title"/>
          </p:nvPr>
        </p:nvSpPr>
        <p:spPr>
          <a:xfrm>
            <a:off x="6991600" y="1794450"/>
            <a:ext cx="16836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1600"/>
              <a:buNone/>
              <a:defRPr sz="1600">
                <a:solidFill>
                  <a:schemeClr val="lt2"/>
                </a:solidFill>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90" name="Google Shape;690;p38"/>
          <p:cNvSpPr txBox="1"/>
          <p:nvPr>
            <p:ph idx="19" type="title"/>
          </p:nvPr>
        </p:nvSpPr>
        <p:spPr>
          <a:xfrm>
            <a:off x="6991600" y="2245500"/>
            <a:ext cx="16836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200"/>
              <a:buFont typeface="Helvetica Neue Light"/>
              <a:buNone/>
              <a:defRPr b="0" sz="1200">
                <a:solidFill>
                  <a:schemeClr val="lt2"/>
                </a:solidFill>
                <a:latin typeface="Helvetica Neue Light"/>
                <a:ea typeface="Helvetica Neue Light"/>
                <a:cs typeface="Helvetica Neue Light"/>
                <a:sym typeface="Helvetica Neue Light"/>
              </a:defRPr>
            </a:lvl1pPr>
            <a:lvl2pPr lvl="1" rtl="0">
              <a:spcBef>
                <a:spcPts val="0"/>
              </a:spcBef>
              <a:spcAft>
                <a:spcPts val="0"/>
              </a:spcAft>
              <a:buClr>
                <a:schemeClr val="lt2"/>
              </a:buClr>
              <a:buSzPts val="1200"/>
              <a:buNone/>
              <a:defRPr sz="1200">
                <a:solidFill>
                  <a:schemeClr val="lt2"/>
                </a:solidFill>
              </a:defRPr>
            </a:lvl2pPr>
            <a:lvl3pPr lvl="2" rtl="0">
              <a:spcBef>
                <a:spcPts val="0"/>
              </a:spcBef>
              <a:spcAft>
                <a:spcPts val="0"/>
              </a:spcAft>
              <a:buClr>
                <a:schemeClr val="lt2"/>
              </a:buClr>
              <a:buSzPts val="1200"/>
              <a:buNone/>
              <a:defRPr sz="1200">
                <a:solidFill>
                  <a:schemeClr val="lt2"/>
                </a:solidFill>
              </a:defRPr>
            </a:lvl3pPr>
            <a:lvl4pPr lvl="3" rtl="0">
              <a:spcBef>
                <a:spcPts val="0"/>
              </a:spcBef>
              <a:spcAft>
                <a:spcPts val="0"/>
              </a:spcAft>
              <a:buClr>
                <a:schemeClr val="lt2"/>
              </a:buClr>
              <a:buSzPts val="1200"/>
              <a:buNone/>
              <a:defRPr sz="1200">
                <a:solidFill>
                  <a:schemeClr val="lt2"/>
                </a:solidFill>
              </a:defRPr>
            </a:lvl4pPr>
            <a:lvl5pPr lvl="4" rtl="0">
              <a:spcBef>
                <a:spcPts val="0"/>
              </a:spcBef>
              <a:spcAft>
                <a:spcPts val="0"/>
              </a:spcAft>
              <a:buClr>
                <a:schemeClr val="lt2"/>
              </a:buClr>
              <a:buSzPts val="1200"/>
              <a:buNone/>
              <a:defRPr sz="1200">
                <a:solidFill>
                  <a:schemeClr val="lt2"/>
                </a:solidFill>
              </a:defRPr>
            </a:lvl5pPr>
            <a:lvl6pPr lvl="5" rtl="0">
              <a:spcBef>
                <a:spcPts val="0"/>
              </a:spcBef>
              <a:spcAft>
                <a:spcPts val="0"/>
              </a:spcAft>
              <a:buClr>
                <a:schemeClr val="lt2"/>
              </a:buClr>
              <a:buSzPts val="1200"/>
              <a:buNone/>
              <a:defRPr sz="1200">
                <a:solidFill>
                  <a:schemeClr val="lt2"/>
                </a:solidFill>
              </a:defRPr>
            </a:lvl6pPr>
            <a:lvl7pPr lvl="6" rtl="0">
              <a:spcBef>
                <a:spcPts val="0"/>
              </a:spcBef>
              <a:spcAft>
                <a:spcPts val="0"/>
              </a:spcAft>
              <a:buClr>
                <a:schemeClr val="lt2"/>
              </a:buClr>
              <a:buSzPts val="1200"/>
              <a:buNone/>
              <a:defRPr sz="1200">
                <a:solidFill>
                  <a:schemeClr val="lt2"/>
                </a:solidFill>
              </a:defRPr>
            </a:lvl7pPr>
            <a:lvl8pPr lvl="7" rtl="0">
              <a:spcBef>
                <a:spcPts val="0"/>
              </a:spcBef>
              <a:spcAft>
                <a:spcPts val="0"/>
              </a:spcAft>
              <a:buClr>
                <a:schemeClr val="lt2"/>
              </a:buClr>
              <a:buSzPts val="1200"/>
              <a:buNone/>
              <a:defRPr sz="1200">
                <a:solidFill>
                  <a:schemeClr val="lt2"/>
                </a:solidFill>
              </a:defRPr>
            </a:lvl8pPr>
            <a:lvl9pPr lvl="8" rtl="0">
              <a:spcBef>
                <a:spcPts val="0"/>
              </a:spcBef>
              <a:spcAft>
                <a:spcPts val="0"/>
              </a:spcAft>
              <a:buClr>
                <a:schemeClr val="lt2"/>
              </a:buClr>
              <a:buSzPts val="1200"/>
              <a:buNone/>
              <a:defRPr sz="1200">
                <a:solidFill>
                  <a:schemeClr val="lt2"/>
                </a:solidFill>
              </a:defRPr>
            </a:lvl9pPr>
          </a:lstStyle>
          <a:p/>
        </p:txBody>
      </p:sp>
      <p:pic>
        <p:nvPicPr>
          <p:cNvPr id="691" name="Google Shape;691;p38"/>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692" name="Google Shape;692;p38"/>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Step Flow (Light)">
  <p:cSld name="SECTION_HEADER_1_2_3_1_2">
    <p:spTree>
      <p:nvGrpSpPr>
        <p:cNvPr id="693" name="Shape 693"/>
        <p:cNvGrpSpPr/>
        <p:nvPr/>
      </p:nvGrpSpPr>
      <p:grpSpPr>
        <a:xfrm>
          <a:off x="0" y="0"/>
          <a:ext cx="0" cy="0"/>
          <a:chOff x="0" y="0"/>
          <a:chExt cx="0" cy="0"/>
        </a:xfrm>
      </p:grpSpPr>
      <p:sp>
        <p:nvSpPr>
          <p:cNvPr id="694" name="Google Shape;694;p39"/>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6" name="Google Shape;696;p39"/>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697" name="Google Shape;697;p39"/>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698" name="Google Shape;698;p39"/>
          <p:cNvSpPr txBox="1"/>
          <p:nvPr>
            <p:ph idx="2" type="title"/>
          </p:nvPr>
        </p:nvSpPr>
        <p:spPr>
          <a:xfrm>
            <a:off x="1927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99" name="Google Shape;699;p39"/>
          <p:cNvSpPr txBox="1"/>
          <p:nvPr>
            <p:ph idx="3" type="title"/>
          </p:nvPr>
        </p:nvSpPr>
        <p:spPr>
          <a:xfrm>
            <a:off x="1927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grpSp>
        <p:nvGrpSpPr>
          <p:cNvPr id="700" name="Google Shape;700;p39"/>
          <p:cNvGrpSpPr/>
          <p:nvPr/>
        </p:nvGrpSpPr>
        <p:grpSpPr>
          <a:xfrm>
            <a:off x="192771" y="1033297"/>
            <a:ext cx="10989447" cy="609267"/>
            <a:chOff x="238125" y="2506075"/>
            <a:chExt cx="7379925" cy="673075"/>
          </a:xfrm>
        </p:grpSpPr>
        <p:sp>
          <p:nvSpPr>
            <p:cNvPr id="701" name="Google Shape;701;p3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9"/>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9"/>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9"/>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9"/>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6" name="Google Shape;706;p39"/>
          <p:cNvSpPr txBox="1"/>
          <p:nvPr>
            <p:ph idx="4" type="title"/>
          </p:nvPr>
        </p:nvSpPr>
        <p:spPr>
          <a:xfrm>
            <a:off x="6834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707" name="Google Shape;707;p39"/>
          <p:cNvSpPr txBox="1"/>
          <p:nvPr>
            <p:ph idx="5" type="title"/>
          </p:nvPr>
        </p:nvSpPr>
        <p:spPr>
          <a:xfrm>
            <a:off x="2792513"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708" name="Google Shape;708;p39"/>
          <p:cNvSpPr txBox="1"/>
          <p:nvPr>
            <p:ph idx="6" type="title"/>
          </p:nvPr>
        </p:nvSpPr>
        <p:spPr>
          <a:xfrm>
            <a:off x="490163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709" name="Google Shape;709;p39"/>
          <p:cNvSpPr txBox="1"/>
          <p:nvPr>
            <p:ph idx="7" type="title"/>
          </p:nvPr>
        </p:nvSpPr>
        <p:spPr>
          <a:xfrm>
            <a:off x="7058400" y="1033288"/>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710" name="Google Shape;710;p39"/>
          <p:cNvSpPr txBox="1"/>
          <p:nvPr>
            <p:ph idx="8" type="title"/>
          </p:nvPr>
        </p:nvSpPr>
        <p:spPr>
          <a:xfrm>
            <a:off x="23335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711" name="Google Shape;711;p39"/>
          <p:cNvSpPr txBox="1"/>
          <p:nvPr>
            <p:ph idx="9" type="title"/>
          </p:nvPr>
        </p:nvSpPr>
        <p:spPr>
          <a:xfrm>
            <a:off x="2333575" y="2245500"/>
            <a:ext cx="19884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712" name="Google Shape;712;p39"/>
          <p:cNvSpPr txBox="1"/>
          <p:nvPr>
            <p:ph idx="13" type="title"/>
          </p:nvPr>
        </p:nvSpPr>
        <p:spPr>
          <a:xfrm>
            <a:off x="44110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713" name="Google Shape;713;p39"/>
          <p:cNvSpPr txBox="1"/>
          <p:nvPr>
            <p:ph idx="14" type="title"/>
          </p:nvPr>
        </p:nvSpPr>
        <p:spPr>
          <a:xfrm>
            <a:off x="44110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714" name="Google Shape;714;p39"/>
          <p:cNvSpPr txBox="1"/>
          <p:nvPr>
            <p:ph idx="15" type="title"/>
          </p:nvPr>
        </p:nvSpPr>
        <p:spPr>
          <a:xfrm>
            <a:off x="66151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715" name="Google Shape;715;p39"/>
          <p:cNvSpPr txBox="1"/>
          <p:nvPr>
            <p:ph idx="16" type="title"/>
          </p:nvPr>
        </p:nvSpPr>
        <p:spPr>
          <a:xfrm>
            <a:off x="66151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Step Flow (Dark)">
  <p:cSld name="SECTION_HEADER_1_2_3_1_2_1">
    <p:bg>
      <p:bgPr>
        <a:solidFill>
          <a:schemeClr val="accent4"/>
        </a:solidFill>
      </p:bgPr>
    </p:bg>
    <p:spTree>
      <p:nvGrpSpPr>
        <p:cNvPr id="716" name="Shape 716"/>
        <p:cNvGrpSpPr/>
        <p:nvPr/>
      </p:nvGrpSpPr>
      <p:grpSpPr>
        <a:xfrm>
          <a:off x="0" y="0"/>
          <a:ext cx="0" cy="0"/>
          <a:chOff x="0" y="0"/>
          <a:chExt cx="0" cy="0"/>
        </a:xfrm>
      </p:grpSpPr>
      <p:sp>
        <p:nvSpPr>
          <p:cNvPr id="717" name="Google Shape;71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8" name="Google Shape;718;p40"/>
          <p:cNvPicPr preferRelativeResize="0"/>
          <p:nvPr/>
        </p:nvPicPr>
        <p:blipFill>
          <a:blip r:embed="rId2">
            <a:alphaModFix/>
          </a:blip>
          <a:stretch>
            <a:fillRect/>
          </a:stretch>
        </p:blipFill>
        <p:spPr>
          <a:xfrm>
            <a:off x="104775" y="4773900"/>
            <a:ext cx="3762376" cy="282925"/>
          </a:xfrm>
          <a:prstGeom prst="rect">
            <a:avLst/>
          </a:prstGeom>
          <a:noFill/>
          <a:ln>
            <a:noFill/>
          </a:ln>
        </p:spPr>
      </p:pic>
      <p:sp>
        <p:nvSpPr>
          <p:cNvPr id="719" name="Google Shape;719;p40"/>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grpSp>
        <p:nvGrpSpPr>
          <p:cNvPr id="720" name="Google Shape;720;p40"/>
          <p:cNvGrpSpPr/>
          <p:nvPr/>
        </p:nvGrpSpPr>
        <p:grpSpPr>
          <a:xfrm>
            <a:off x="192771" y="1033297"/>
            <a:ext cx="10989447" cy="609267"/>
            <a:chOff x="238125" y="2506075"/>
            <a:chExt cx="7379925" cy="673075"/>
          </a:xfrm>
        </p:grpSpPr>
        <p:sp>
          <p:nvSpPr>
            <p:cNvPr id="721" name="Google Shape;721;p4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523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0"/>
            <p:cNvSpPr/>
            <p:nvPr/>
          </p:nvSpPr>
          <p:spPr>
            <a:xfrm>
              <a:off x="167231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0"/>
            <p:cNvSpPr/>
            <p:nvPr/>
          </p:nvSpPr>
          <p:spPr>
            <a:xfrm>
              <a:off x="3105738"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0"/>
            <p:cNvSpPr/>
            <p:nvPr/>
          </p:nvSpPr>
          <p:spPr>
            <a:xfrm>
              <a:off x="5974125"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0"/>
            <p:cNvSpPr/>
            <p:nvPr/>
          </p:nvSpPr>
          <p:spPr>
            <a:xfrm>
              <a:off x="4540707"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6" name="Google Shape;726;p40"/>
          <p:cNvSpPr txBox="1"/>
          <p:nvPr>
            <p:ph idx="2" type="title"/>
          </p:nvPr>
        </p:nvSpPr>
        <p:spPr>
          <a:xfrm>
            <a:off x="683400"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727" name="Google Shape;727;p40"/>
          <p:cNvSpPr txBox="1"/>
          <p:nvPr>
            <p:ph idx="3" type="title"/>
          </p:nvPr>
        </p:nvSpPr>
        <p:spPr>
          <a:xfrm>
            <a:off x="2792513"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728" name="Google Shape;728;p40"/>
          <p:cNvSpPr txBox="1"/>
          <p:nvPr>
            <p:ph idx="4" type="title"/>
          </p:nvPr>
        </p:nvSpPr>
        <p:spPr>
          <a:xfrm>
            <a:off x="4901638" y="1036425"/>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sp>
        <p:nvSpPr>
          <p:cNvPr id="729" name="Google Shape;729;p40"/>
          <p:cNvSpPr txBox="1"/>
          <p:nvPr>
            <p:ph idx="5" type="title"/>
          </p:nvPr>
        </p:nvSpPr>
        <p:spPr>
          <a:xfrm>
            <a:off x="7058400" y="1033288"/>
            <a:ext cx="1571700" cy="609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400"/>
              <a:buNone/>
              <a:defRPr i="1" sz="1400">
                <a:solidFill>
                  <a:schemeClr val="lt1"/>
                </a:solidFill>
              </a:defRPr>
            </a:lvl1pPr>
            <a:lvl2pPr lvl="1"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2pPr>
            <a:lvl3pPr lvl="2"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3pPr>
            <a:lvl4pPr lvl="3"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4pPr>
            <a:lvl5pPr lvl="4"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5pPr>
            <a:lvl6pPr lvl="5"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6pPr>
            <a:lvl7pPr lvl="6"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7pPr>
            <a:lvl8pPr lvl="7"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8pPr>
            <a:lvl9pPr lvl="8" rtl="0">
              <a:spcBef>
                <a:spcPts val="0"/>
              </a:spcBef>
              <a:spcAft>
                <a:spcPts val="0"/>
              </a:spcAft>
              <a:buClr>
                <a:schemeClr val="lt1"/>
              </a:buClr>
              <a:buSzPts val="2600"/>
              <a:buFont typeface="EB Garamond SemiBold"/>
              <a:buNone/>
              <a:defRPr b="0" i="1" sz="2600">
                <a:solidFill>
                  <a:schemeClr val="lt1"/>
                </a:solidFill>
                <a:latin typeface="EB Garamond SemiBold"/>
                <a:ea typeface="EB Garamond SemiBold"/>
                <a:cs typeface="EB Garamond SemiBold"/>
                <a:sym typeface="EB Garamond SemiBold"/>
              </a:defRPr>
            </a:lvl9pPr>
          </a:lstStyle>
          <a:p/>
        </p:txBody>
      </p:sp>
      <p:pic>
        <p:nvPicPr>
          <p:cNvPr id="730" name="Google Shape;730;p40"/>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731" name="Google Shape;731;p40"/>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732" name="Google Shape;732;p40"/>
          <p:cNvSpPr txBox="1"/>
          <p:nvPr>
            <p:ph idx="6" type="title"/>
          </p:nvPr>
        </p:nvSpPr>
        <p:spPr>
          <a:xfrm>
            <a:off x="1927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733" name="Google Shape;733;p40"/>
          <p:cNvSpPr txBox="1"/>
          <p:nvPr>
            <p:ph idx="7" type="title"/>
          </p:nvPr>
        </p:nvSpPr>
        <p:spPr>
          <a:xfrm>
            <a:off x="1927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734" name="Google Shape;734;p40"/>
          <p:cNvSpPr txBox="1"/>
          <p:nvPr>
            <p:ph idx="8" type="title"/>
          </p:nvPr>
        </p:nvSpPr>
        <p:spPr>
          <a:xfrm>
            <a:off x="23335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735" name="Google Shape;735;p40"/>
          <p:cNvSpPr txBox="1"/>
          <p:nvPr>
            <p:ph idx="9" type="title"/>
          </p:nvPr>
        </p:nvSpPr>
        <p:spPr>
          <a:xfrm>
            <a:off x="2333575" y="2245500"/>
            <a:ext cx="19884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736" name="Google Shape;736;p40"/>
          <p:cNvSpPr txBox="1"/>
          <p:nvPr>
            <p:ph idx="13" type="title"/>
          </p:nvPr>
        </p:nvSpPr>
        <p:spPr>
          <a:xfrm>
            <a:off x="44110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737" name="Google Shape;737;p40"/>
          <p:cNvSpPr txBox="1"/>
          <p:nvPr>
            <p:ph idx="14" type="title"/>
          </p:nvPr>
        </p:nvSpPr>
        <p:spPr>
          <a:xfrm>
            <a:off x="44110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738" name="Google Shape;738;p40"/>
          <p:cNvSpPr txBox="1"/>
          <p:nvPr>
            <p:ph idx="15" type="title"/>
          </p:nvPr>
        </p:nvSpPr>
        <p:spPr>
          <a:xfrm>
            <a:off x="6615175" y="1794450"/>
            <a:ext cx="20622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6E3EF"/>
              </a:buClr>
              <a:buSzPts val="1600"/>
              <a:buNone/>
              <a:defRPr sz="1600">
                <a:solidFill>
                  <a:srgbClr val="E6E3EF"/>
                </a:solidFill>
              </a:defRPr>
            </a:lvl1pPr>
            <a:lvl2pPr lvl="1" rtl="0">
              <a:spcBef>
                <a:spcPts val="0"/>
              </a:spcBef>
              <a:spcAft>
                <a:spcPts val="0"/>
              </a:spcAft>
              <a:buClr>
                <a:srgbClr val="E6E3EF"/>
              </a:buClr>
              <a:buSzPts val="3600"/>
              <a:buNone/>
              <a:defRPr sz="3600">
                <a:solidFill>
                  <a:srgbClr val="E6E3EF"/>
                </a:solidFill>
              </a:defRPr>
            </a:lvl2pPr>
            <a:lvl3pPr lvl="2" rtl="0">
              <a:spcBef>
                <a:spcPts val="0"/>
              </a:spcBef>
              <a:spcAft>
                <a:spcPts val="0"/>
              </a:spcAft>
              <a:buClr>
                <a:srgbClr val="E6E3EF"/>
              </a:buClr>
              <a:buSzPts val="3600"/>
              <a:buNone/>
              <a:defRPr sz="3600">
                <a:solidFill>
                  <a:srgbClr val="E6E3EF"/>
                </a:solidFill>
              </a:defRPr>
            </a:lvl3pPr>
            <a:lvl4pPr lvl="3" rtl="0">
              <a:spcBef>
                <a:spcPts val="0"/>
              </a:spcBef>
              <a:spcAft>
                <a:spcPts val="0"/>
              </a:spcAft>
              <a:buClr>
                <a:srgbClr val="E6E3EF"/>
              </a:buClr>
              <a:buSzPts val="3600"/>
              <a:buNone/>
              <a:defRPr sz="3600">
                <a:solidFill>
                  <a:srgbClr val="E6E3EF"/>
                </a:solidFill>
              </a:defRPr>
            </a:lvl4pPr>
            <a:lvl5pPr lvl="4" rtl="0">
              <a:spcBef>
                <a:spcPts val="0"/>
              </a:spcBef>
              <a:spcAft>
                <a:spcPts val="0"/>
              </a:spcAft>
              <a:buClr>
                <a:srgbClr val="E6E3EF"/>
              </a:buClr>
              <a:buSzPts val="3600"/>
              <a:buNone/>
              <a:defRPr sz="3600">
                <a:solidFill>
                  <a:srgbClr val="E6E3EF"/>
                </a:solidFill>
              </a:defRPr>
            </a:lvl5pPr>
            <a:lvl6pPr lvl="5" rtl="0">
              <a:spcBef>
                <a:spcPts val="0"/>
              </a:spcBef>
              <a:spcAft>
                <a:spcPts val="0"/>
              </a:spcAft>
              <a:buClr>
                <a:srgbClr val="E6E3EF"/>
              </a:buClr>
              <a:buSzPts val="3600"/>
              <a:buNone/>
              <a:defRPr sz="3600">
                <a:solidFill>
                  <a:srgbClr val="E6E3EF"/>
                </a:solidFill>
              </a:defRPr>
            </a:lvl6pPr>
            <a:lvl7pPr lvl="6" rtl="0">
              <a:spcBef>
                <a:spcPts val="0"/>
              </a:spcBef>
              <a:spcAft>
                <a:spcPts val="0"/>
              </a:spcAft>
              <a:buClr>
                <a:srgbClr val="E6E3EF"/>
              </a:buClr>
              <a:buSzPts val="3600"/>
              <a:buNone/>
              <a:defRPr sz="3600">
                <a:solidFill>
                  <a:srgbClr val="E6E3EF"/>
                </a:solidFill>
              </a:defRPr>
            </a:lvl7pPr>
            <a:lvl8pPr lvl="7" rtl="0">
              <a:spcBef>
                <a:spcPts val="0"/>
              </a:spcBef>
              <a:spcAft>
                <a:spcPts val="0"/>
              </a:spcAft>
              <a:buClr>
                <a:srgbClr val="E6E3EF"/>
              </a:buClr>
              <a:buSzPts val="3600"/>
              <a:buNone/>
              <a:defRPr sz="3600">
                <a:solidFill>
                  <a:srgbClr val="E6E3EF"/>
                </a:solidFill>
              </a:defRPr>
            </a:lvl8pPr>
            <a:lvl9pPr lvl="8" rtl="0">
              <a:spcBef>
                <a:spcPts val="0"/>
              </a:spcBef>
              <a:spcAft>
                <a:spcPts val="0"/>
              </a:spcAft>
              <a:buClr>
                <a:srgbClr val="E6E3EF"/>
              </a:buClr>
              <a:buSzPts val="3600"/>
              <a:buNone/>
              <a:defRPr sz="3600">
                <a:solidFill>
                  <a:srgbClr val="E6E3EF"/>
                </a:solidFill>
              </a:defRPr>
            </a:lvl9pPr>
          </a:lstStyle>
          <a:p/>
        </p:txBody>
      </p:sp>
      <p:sp>
        <p:nvSpPr>
          <p:cNvPr id="739" name="Google Shape;739;p40"/>
          <p:cNvSpPr txBox="1"/>
          <p:nvPr>
            <p:ph idx="16" type="title"/>
          </p:nvPr>
        </p:nvSpPr>
        <p:spPr>
          <a:xfrm>
            <a:off x="6615175" y="2245500"/>
            <a:ext cx="2062200" cy="233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HDAG (Light)">
  <p:cSld name="TITLE_1_2_1">
    <p:spTree>
      <p:nvGrpSpPr>
        <p:cNvPr id="63" name="Shape 63"/>
        <p:cNvGrpSpPr/>
        <p:nvPr/>
      </p:nvGrpSpPr>
      <p:grpSpPr>
        <a:xfrm>
          <a:off x="0" y="0"/>
          <a:ext cx="0" cy="0"/>
          <a:chOff x="0" y="0"/>
          <a:chExt cx="0" cy="0"/>
        </a:xfrm>
      </p:grpSpPr>
      <p:sp>
        <p:nvSpPr>
          <p:cNvPr id="64" name="Google Shape;64;p5"/>
          <p:cNvSpPr/>
          <p:nvPr/>
        </p:nvSpPr>
        <p:spPr>
          <a:xfrm>
            <a:off x="4514850" y="0"/>
            <a:ext cx="46293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66" name="Google Shape;66;p5"/>
          <p:cNvPicPr preferRelativeResize="0"/>
          <p:nvPr/>
        </p:nvPicPr>
        <p:blipFill>
          <a:blip r:embed="rId2">
            <a:alphaModFix amt="42000"/>
          </a:blip>
          <a:stretch>
            <a:fillRect/>
          </a:stretch>
        </p:blipFill>
        <p:spPr>
          <a:xfrm rot="-839198">
            <a:off x="-2302250" y="-2504349"/>
            <a:ext cx="7236198" cy="7521750"/>
          </a:xfrm>
          <a:prstGeom prst="rect">
            <a:avLst/>
          </a:prstGeom>
          <a:noFill/>
          <a:ln>
            <a:noFill/>
          </a:ln>
        </p:spPr>
      </p:pic>
      <p:pic>
        <p:nvPicPr>
          <p:cNvPr id="67" name="Google Shape;67;p5"/>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68" name="Google Shape;68;p5"/>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69" name="Google Shape;69;p5"/>
          <p:cNvSpPr txBox="1"/>
          <p:nvPr/>
        </p:nvSpPr>
        <p:spPr>
          <a:xfrm>
            <a:off x="533238" y="1912575"/>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latin typeface="Helvetica Neue Light"/>
                <a:ea typeface="Helvetica Neue Light"/>
                <a:cs typeface="Helvetica Neue Light"/>
                <a:sym typeface="Helvetica Neue Light"/>
              </a:rPr>
              <a:t>About HDAG</a:t>
            </a:r>
            <a:endParaRPr sz="3400">
              <a:latin typeface="Helvetica Neue Light"/>
              <a:ea typeface="Helvetica Neue Light"/>
              <a:cs typeface="Helvetica Neue Light"/>
              <a:sym typeface="Helvetica Neue Light"/>
            </a:endParaRPr>
          </a:p>
        </p:txBody>
      </p:sp>
      <p:sp>
        <p:nvSpPr>
          <p:cNvPr id="70" name="Google Shape;70;p5"/>
          <p:cNvSpPr txBox="1"/>
          <p:nvPr/>
        </p:nvSpPr>
        <p:spPr>
          <a:xfrm>
            <a:off x="4791075" y="485775"/>
            <a:ext cx="39243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Helvetica Neue Light"/>
                <a:ea typeface="Helvetica Neue Light"/>
                <a:cs typeface="Helvetica Neue Light"/>
                <a:sym typeface="Helvetica Neue Light"/>
              </a:rPr>
              <a:t>Harvard Undergraduate Data Analytics Group (HDAG) is a non-profit student organization at Harvard College dedicated to helping organizations make smarter, data-driven decisions and achieve their strategic goals by translating their data into meaningful and actionable information. </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a:latin typeface="Helvetica Neue Light"/>
                <a:ea typeface="Helvetica Neue Light"/>
                <a:cs typeface="Helvetica Neue Light"/>
                <a:sym typeface="Helvetica Neue Light"/>
              </a:rPr>
              <a:t>For more about us, visit </a:t>
            </a:r>
            <a:r>
              <a:rPr lang="en" u="sng">
                <a:solidFill>
                  <a:schemeClr val="hlink"/>
                </a:solidFill>
                <a:latin typeface="Helvetica Neue Light"/>
                <a:ea typeface="Helvetica Neue Light"/>
                <a:cs typeface="Helvetica Neue Light"/>
                <a:sym typeface="Helvetica Neue Light"/>
                <a:hlinkClick r:id="rId4"/>
              </a:rPr>
              <a:t>https://www.harvardanalytics.org/</a:t>
            </a:r>
            <a:r>
              <a:rPr lang="en">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
                <a:latin typeface="Helvetica Neue Light"/>
                <a:ea typeface="Helvetica Neue Light"/>
                <a:cs typeface="Helvetica Neue Light"/>
                <a:sym typeface="Helvetica Neue Light"/>
              </a:rPr>
              <a:t>Point of Contact for this project:</a:t>
            </a:r>
            <a:endParaRPr>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71" name="Google Shape;71;p5"/>
          <p:cNvSpPr txBox="1"/>
          <p:nvPr/>
        </p:nvSpPr>
        <p:spPr>
          <a:xfrm>
            <a:off x="533238" y="2522175"/>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Helvetica Neue Light"/>
                <a:ea typeface="Helvetica Neue Light"/>
                <a:cs typeface="Helvetica Neue Light"/>
                <a:sym typeface="Helvetica Neue Light"/>
              </a:rPr>
              <a:t>Harvard’s flagship data analytics student group. </a:t>
            </a:r>
            <a:endParaRPr sz="1700">
              <a:latin typeface="Helvetica Neue Light"/>
              <a:ea typeface="Helvetica Neue Light"/>
              <a:cs typeface="Helvetica Neue Light"/>
              <a:sym typeface="Helvetica Neue Light"/>
            </a:endParaRPr>
          </a:p>
        </p:txBody>
      </p:sp>
      <p:sp>
        <p:nvSpPr>
          <p:cNvPr id="72" name="Google Shape;72;p5"/>
          <p:cNvSpPr txBox="1"/>
          <p:nvPr>
            <p:ph idx="1" type="subTitle"/>
          </p:nvPr>
        </p:nvSpPr>
        <p:spPr>
          <a:xfrm>
            <a:off x="4791075" y="3514725"/>
            <a:ext cx="4230000" cy="7080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4-step) (Dark)">
  <p:cSld name="SECTION_HEADER_1_2_2">
    <p:bg>
      <p:bgPr>
        <a:gradFill>
          <a:gsLst>
            <a:gs pos="0">
              <a:srgbClr val="7E7D82"/>
            </a:gs>
            <a:gs pos="100000">
              <a:srgbClr val="373540"/>
            </a:gs>
          </a:gsLst>
          <a:path path="circle">
            <a:fillToRect b="50%" l="50%" r="50%" t="50%"/>
          </a:path>
          <a:tileRect/>
        </a:gradFill>
      </p:bgPr>
    </p:bg>
    <p:spTree>
      <p:nvGrpSpPr>
        <p:cNvPr id="740" name="Shape 740"/>
        <p:cNvGrpSpPr/>
        <p:nvPr/>
      </p:nvGrpSpPr>
      <p:grpSpPr>
        <a:xfrm>
          <a:off x="0" y="0"/>
          <a:ext cx="0" cy="0"/>
          <a:chOff x="0" y="0"/>
          <a:chExt cx="0" cy="0"/>
        </a:xfrm>
      </p:grpSpPr>
      <p:sp>
        <p:nvSpPr>
          <p:cNvPr id="741" name="Google Shape;74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42" name="Google Shape;742;p41"/>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43" name="Google Shape;743;p41"/>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744" name="Google Shape;744;p41"/>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Clr>
                <a:schemeClr val="lt1"/>
              </a:buClr>
              <a:buSzPts val="3600"/>
              <a:buFont typeface="Helvetica Neue Light"/>
              <a:buNone/>
              <a:defRPr b="0" sz="3600">
                <a:solidFill>
                  <a:schemeClr val="lt1"/>
                </a:solidFill>
                <a:latin typeface="Helvetica Neue Light"/>
                <a:ea typeface="Helvetica Neue Light"/>
                <a:cs typeface="Helvetica Neue Light"/>
                <a:sym typeface="Helvetica Neue Light"/>
              </a:defRPr>
            </a:lvl9pPr>
          </a:lstStyle>
          <a:p/>
        </p:txBody>
      </p:sp>
      <p:sp>
        <p:nvSpPr>
          <p:cNvPr id="745" name="Google Shape;745;p41"/>
          <p:cNvSpPr txBox="1"/>
          <p:nvPr>
            <p:ph idx="2" type="title"/>
          </p:nvPr>
        </p:nvSpPr>
        <p:spPr>
          <a:xfrm>
            <a:off x="3352950" y="9880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46" name="Google Shape;746;p41"/>
          <p:cNvSpPr txBox="1"/>
          <p:nvPr>
            <p:ph idx="3" type="title"/>
          </p:nvPr>
        </p:nvSpPr>
        <p:spPr>
          <a:xfrm>
            <a:off x="3352950" y="13804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grpSp>
        <p:nvGrpSpPr>
          <p:cNvPr id="747" name="Google Shape;747;p41"/>
          <p:cNvGrpSpPr/>
          <p:nvPr/>
        </p:nvGrpSpPr>
        <p:grpSpPr>
          <a:xfrm>
            <a:off x="311706" y="1262476"/>
            <a:ext cx="2743773" cy="2743768"/>
            <a:chOff x="3736598" y="2170606"/>
            <a:chExt cx="404889" cy="404889"/>
          </a:xfrm>
        </p:grpSpPr>
        <p:sp>
          <p:nvSpPr>
            <p:cNvPr id="748" name="Google Shape;748;p4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D5CF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A09C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6C5E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2" name="Google Shape;752;p41"/>
          <p:cNvSpPr txBox="1"/>
          <p:nvPr>
            <p:ph idx="4" type="title"/>
          </p:nvPr>
        </p:nvSpPr>
        <p:spPr>
          <a:xfrm>
            <a:off x="3352950" y="18658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53" name="Google Shape;753;p41"/>
          <p:cNvSpPr txBox="1"/>
          <p:nvPr>
            <p:ph idx="5" type="title"/>
          </p:nvPr>
        </p:nvSpPr>
        <p:spPr>
          <a:xfrm>
            <a:off x="3352950" y="22582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754" name="Google Shape;754;p41"/>
          <p:cNvSpPr txBox="1"/>
          <p:nvPr>
            <p:ph idx="6" type="title"/>
          </p:nvPr>
        </p:nvSpPr>
        <p:spPr>
          <a:xfrm>
            <a:off x="3352950" y="26875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55" name="Google Shape;755;p41"/>
          <p:cNvSpPr txBox="1"/>
          <p:nvPr>
            <p:ph idx="7" type="title"/>
          </p:nvPr>
        </p:nvSpPr>
        <p:spPr>
          <a:xfrm>
            <a:off x="3352950" y="30799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756" name="Google Shape;756;p41"/>
          <p:cNvSpPr txBox="1"/>
          <p:nvPr>
            <p:ph idx="8" type="title"/>
          </p:nvPr>
        </p:nvSpPr>
        <p:spPr>
          <a:xfrm>
            <a:off x="3352950" y="35653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57" name="Google Shape;757;p41"/>
          <p:cNvSpPr txBox="1"/>
          <p:nvPr>
            <p:ph idx="9" type="title"/>
          </p:nvPr>
        </p:nvSpPr>
        <p:spPr>
          <a:xfrm>
            <a:off x="3352950" y="39577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Font typeface="Helvetica Neue Light"/>
              <a:buNone/>
              <a:defRPr b="0" sz="12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758" name="Google Shape;758;p41"/>
          <p:cNvSpPr txBox="1"/>
          <p:nvPr/>
        </p:nvSpPr>
        <p:spPr>
          <a:xfrm>
            <a:off x="1209700" y="12280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EB Garamond SemiBold"/>
                <a:ea typeface="EB Garamond SemiBold"/>
                <a:cs typeface="EB Garamond SemiBold"/>
                <a:sym typeface="EB Garamond SemiBold"/>
              </a:rPr>
              <a:t>1</a:t>
            </a:r>
            <a:endParaRPr sz="2400">
              <a:latin typeface="EB Garamond SemiBold"/>
              <a:ea typeface="EB Garamond SemiBold"/>
              <a:cs typeface="EB Garamond SemiBold"/>
              <a:sym typeface="EB Garamond SemiBold"/>
            </a:endParaRPr>
          </a:p>
        </p:txBody>
      </p:sp>
      <p:sp>
        <p:nvSpPr>
          <p:cNvPr id="759" name="Google Shape;759;p41"/>
          <p:cNvSpPr txBox="1"/>
          <p:nvPr/>
        </p:nvSpPr>
        <p:spPr>
          <a:xfrm>
            <a:off x="2134450" y="14080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EB Garamond SemiBold"/>
                <a:ea typeface="EB Garamond SemiBold"/>
                <a:cs typeface="EB Garamond SemiBold"/>
                <a:sym typeface="EB Garamond SemiBold"/>
              </a:rPr>
              <a:t>2</a:t>
            </a:r>
            <a:endParaRPr sz="2400">
              <a:solidFill>
                <a:schemeClr val="lt1"/>
              </a:solidFill>
              <a:latin typeface="EB Garamond SemiBold"/>
              <a:ea typeface="EB Garamond SemiBold"/>
              <a:cs typeface="EB Garamond SemiBold"/>
              <a:sym typeface="EB Garamond SemiBold"/>
            </a:endParaRPr>
          </a:p>
        </p:txBody>
      </p:sp>
      <p:sp>
        <p:nvSpPr>
          <p:cNvPr id="760" name="Google Shape;760;p41"/>
          <p:cNvSpPr txBox="1"/>
          <p:nvPr/>
        </p:nvSpPr>
        <p:spPr>
          <a:xfrm>
            <a:off x="2250300" y="285885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EB Garamond SemiBold"/>
                <a:ea typeface="EB Garamond SemiBold"/>
                <a:cs typeface="EB Garamond SemiBold"/>
                <a:sym typeface="EB Garamond SemiBold"/>
              </a:rPr>
              <a:t>3</a:t>
            </a:r>
            <a:endParaRPr sz="2400">
              <a:solidFill>
                <a:schemeClr val="lt1"/>
              </a:solidFill>
              <a:latin typeface="EB Garamond SemiBold"/>
              <a:ea typeface="EB Garamond SemiBold"/>
              <a:cs typeface="EB Garamond SemiBold"/>
              <a:sym typeface="EB Garamond SemiBold"/>
            </a:endParaRPr>
          </a:p>
        </p:txBody>
      </p:sp>
      <p:sp>
        <p:nvSpPr>
          <p:cNvPr id="761" name="Google Shape;761;p41"/>
          <p:cNvSpPr txBox="1"/>
          <p:nvPr/>
        </p:nvSpPr>
        <p:spPr>
          <a:xfrm>
            <a:off x="518400" y="2568600"/>
            <a:ext cx="27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EB Garamond SemiBold"/>
                <a:ea typeface="EB Garamond SemiBold"/>
                <a:cs typeface="EB Garamond SemiBold"/>
                <a:sym typeface="EB Garamond SemiBold"/>
              </a:rPr>
              <a:t>4</a:t>
            </a:r>
            <a:endParaRPr sz="2400">
              <a:solidFill>
                <a:schemeClr val="lt1"/>
              </a:solidFill>
              <a:latin typeface="EB Garamond SemiBold"/>
              <a:ea typeface="EB Garamond SemiBold"/>
              <a:cs typeface="EB Garamond SemiBold"/>
              <a:sym typeface="EB Garamond SemiBold"/>
            </a:endParaRPr>
          </a:p>
        </p:txBody>
      </p:sp>
      <p:sp>
        <p:nvSpPr>
          <p:cNvPr id="762" name="Google Shape;762;p41"/>
          <p:cNvSpPr txBox="1"/>
          <p:nvPr>
            <p:ph idx="1" type="subTitle"/>
          </p:nvPr>
        </p:nvSpPr>
        <p:spPr>
          <a:xfrm>
            <a:off x="594600" y="1648950"/>
            <a:ext cx="981000" cy="60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1"/>
              </a:buClr>
              <a:buSzPts val="1000"/>
              <a:buNone/>
              <a:defRPr sz="1000">
                <a:solidFill>
                  <a:schemeClr val="dk1"/>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63" name="Google Shape;763;p41"/>
          <p:cNvSpPr txBox="1"/>
          <p:nvPr>
            <p:ph idx="13" type="subTitle"/>
          </p:nvPr>
        </p:nvSpPr>
        <p:spPr>
          <a:xfrm>
            <a:off x="1973775" y="186585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764" name="Google Shape;764;p41"/>
          <p:cNvSpPr txBox="1"/>
          <p:nvPr>
            <p:ph idx="14" type="subTitle"/>
          </p:nvPr>
        </p:nvSpPr>
        <p:spPr>
          <a:xfrm>
            <a:off x="1624288" y="3198900"/>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765" name="Google Shape;765;p41"/>
          <p:cNvSpPr txBox="1"/>
          <p:nvPr>
            <p:ph idx="15" type="subTitle"/>
          </p:nvPr>
        </p:nvSpPr>
        <p:spPr>
          <a:xfrm>
            <a:off x="444138" y="2994238"/>
            <a:ext cx="9810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cxnSp>
        <p:nvCxnSpPr>
          <p:cNvPr id="766" name="Google Shape;766;p41"/>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3-step) (Light)">
  <p:cSld name="SECTION_HEADER_1_2_1">
    <p:spTree>
      <p:nvGrpSpPr>
        <p:cNvPr id="767" name="Shape 767"/>
        <p:cNvGrpSpPr/>
        <p:nvPr/>
      </p:nvGrpSpPr>
      <p:grpSpPr>
        <a:xfrm>
          <a:off x="0" y="0"/>
          <a:ext cx="0" cy="0"/>
          <a:chOff x="0" y="0"/>
          <a:chExt cx="0" cy="0"/>
        </a:xfrm>
      </p:grpSpPr>
      <p:grpSp>
        <p:nvGrpSpPr>
          <p:cNvPr id="768" name="Google Shape;768;p42"/>
          <p:cNvGrpSpPr/>
          <p:nvPr/>
        </p:nvGrpSpPr>
        <p:grpSpPr>
          <a:xfrm>
            <a:off x="-10" y="1262466"/>
            <a:ext cx="3110769" cy="2743794"/>
            <a:chOff x="3161917" y="2170682"/>
            <a:chExt cx="458870" cy="404737"/>
          </a:xfrm>
        </p:grpSpPr>
        <p:sp>
          <p:nvSpPr>
            <p:cNvPr id="769" name="Google Shape;769;p4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2013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2" name="Google Shape;772;p42"/>
          <p:cNvSpPr/>
          <p:nvPr/>
        </p:nvSpPr>
        <p:spPr>
          <a:xfrm>
            <a:off x="-19050" y="0"/>
            <a:ext cx="9182100" cy="93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74" name="Google Shape;774;p42"/>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75" name="Google Shape;775;p42"/>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42"/>
          <p:cNvSpPr txBox="1"/>
          <p:nvPr>
            <p:ph type="title"/>
          </p:nvPr>
        </p:nvSpPr>
        <p:spPr>
          <a:xfrm>
            <a:off x="311700" y="45900"/>
            <a:ext cx="8520600" cy="841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373540"/>
              </a:buClr>
              <a:buSzPts val="2400"/>
              <a:buNone/>
              <a:defRPr sz="2400">
                <a:solidFill>
                  <a:srgbClr val="373540"/>
                </a:solidFill>
              </a:defRPr>
            </a:lvl1pPr>
            <a:lvl2pPr lvl="1"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2pPr>
            <a:lvl3pPr lvl="2"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3pPr>
            <a:lvl4pPr lvl="3"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4pPr>
            <a:lvl5pPr lvl="4"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5pPr>
            <a:lvl6pPr lvl="5"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6pPr>
            <a:lvl7pPr lvl="6"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7pPr>
            <a:lvl8pPr lvl="7"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8pPr>
            <a:lvl9pPr lvl="8" rtl="0" algn="ctr">
              <a:spcBef>
                <a:spcPts val="0"/>
              </a:spcBef>
              <a:spcAft>
                <a:spcPts val="0"/>
              </a:spcAft>
              <a:buClr>
                <a:srgbClr val="0E2A47"/>
              </a:buClr>
              <a:buSzPts val="3600"/>
              <a:buFont typeface="Helvetica Neue Light"/>
              <a:buNone/>
              <a:defRPr b="0" sz="3600">
                <a:solidFill>
                  <a:srgbClr val="0E2A47"/>
                </a:solidFill>
                <a:latin typeface="Helvetica Neue Light"/>
                <a:ea typeface="Helvetica Neue Light"/>
                <a:cs typeface="Helvetica Neue Light"/>
                <a:sym typeface="Helvetica Neue Light"/>
              </a:defRPr>
            </a:lvl9pPr>
          </a:lstStyle>
          <a:p/>
        </p:txBody>
      </p:sp>
      <p:sp>
        <p:nvSpPr>
          <p:cNvPr id="777" name="Google Shape;777;p42"/>
          <p:cNvSpPr txBox="1"/>
          <p:nvPr>
            <p:ph idx="2" type="title"/>
          </p:nvPr>
        </p:nvSpPr>
        <p:spPr>
          <a:xfrm>
            <a:off x="3505350" y="12166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778" name="Google Shape;778;p42"/>
          <p:cNvSpPr txBox="1"/>
          <p:nvPr>
            <p:ph idx="3" type="title"/>
          </p:nvPr>
        </p:nvSpPr>
        <p:spPr>
          <a:xfrm>
            <a:off x="3505350" y="16090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779" name="Google Shape;779;p42"/>
          <p:cNvSpPr txBox="1"/>
          <p:nvPr>
            <p:ph idx="4" type="title"/>
          </p:nvPr>
        </p:nvSpPr>
        <p:spPr>
          <a:xfrm>
            <a:off x="3505350" y="2246838"/>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780" name="Google Shape;780;p42"/>
          <p:cNvSpPr txBox="1"/>
          <p:nvPr>
            <p:ph idx="5" type="title"/>
          </p:nvPr>
        </p:nvSpPr>
        <p:spPr>
          <a:xfrm>
            <a:off x="3505350" y="2639238"/>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781" name="Google Shape;781;p42"/>
          <p:cNvSpPr txBox="1"/>
          <p:nvPr>
            <p:ph idx="6" type="title"/>
          </p:nvPr>
        </p:nvSpPr>
        <p:spPr>
          <a:xfrm>
            <a:off x="3505350" y="3220950"/>
            <a:ext cx="5061000" cy="46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1600"/>
              <a:buNone/>
              <a:defRPr sz="1600">
                <a:solidFill>
                  <a:srgbClr val="20134D"/>
                </a:solidFill>
              </a:defRPr>
            </a:lvl1pPr>
            <a:lvl2pPr lvl="1" rtl="0">
              <a:spcBef>
                <a:spcPts val="0"/>
              </a:spcBef>
              <a:spcAft>
                <a:spcPts val="0"/>
              </a:spcAft>
              <a:buClr>
                <a:srgbClr val="20134D"/>
              </a:buClr>
              <a:buSzPts val="3600"/>
              <a:buNone/>
              <a:defRPr sz="3600">
                <a:solidFill>
                  <a:srgbClr val="20134D"/>
                </a:solidFill>
              </a:defRPr>
            </a:lvl2pPr>
            <a:lvl3pPr lvl="2" rtl="0">
              <a:spcBef>
                <a:spcPts val="0"/>
              </a:spcBef>
              <a:spcAft>
                <a:spcPts val="0"/>
              </a:spcAft>
              <a:buClr>
                <a:srgbClr val="20134D"/>
              </a:buClr>
              <a:buSzPts val="3600"/>
              <a:buNone/>
              <a:defRPr sz="3600">
                <a:solidFill>
                  <a:srgbClr val="20134D"/>
                </a:solidFill>
              </a:defRPr>
            </a:lvl3pPr>
            <a:lvl4pPr lvl="3" rtl="0">
              <a:spcBef>
                <a:spcPts val="0"/>
              </a:spcBef>
              <a:spcAft>
                <a:spcPts val="0"/>
              </a:spcAft>
              <a:buClr>
                <a:srgbClr val="20134D"/>
              </a:buClr>
              <a:buSzPts val="3600"/>
              <a:buNone/>
              <a:defRPr sz="3600">
                <a:solidFill>
                  <a:srgbClr val="20134D"/>
                </a:solidFill>
              </a:defRPr>
            </a:lvl4pPr>
            <a:lvl5pPr lvl="4" rtl="0">
              <a:spcBef>
                <a:spcPts val="0"/>
              </a:spcBef>
              <a:spcAft>
                <a:spcPts val="0"/>
              </a:spcAft>
              <a:buClr>
                <a:srgbClr val="20134D"/>
              </a:buClr>
              <a:buSzPts val="3600"/>
              <a:buNone/>
              <a:defRPr sz="3600">
                <a:solidFill>
                  <a:srgbClr val="20134D"/>
                </a:solidFill>
              </a:defRPr>
            </a:lvl5pPr>
            <a:lvl6pPr lvl="5" rtl="0">
              <a:spcBef>
                <a:spcPts val="0"/>
              </a:spcBef>
              <a:spcAft>
                <a:spcPts val="0"/>
              </a:spcAft>
              <a:buClr>
                <a:srgbClr val="20134D"/>
              </a:buClr>
              <a:buSzPts val="3600"/>
              <a:buNone/>
              <a:defRPr sz="3600">
                <a:solidFill>
                  <a:srgbClr val="20134D"/>
                </a:solidFill>
              </a:defRPr>
            </a:lvl6pPr>
            <a:lvl7pPr lvl="6" rtl="0">
              <a:spcBef>
                <a:spcPts val="0"/>
              </a:spcBef>
              <a:spcAft>
                <a:spcPts val="0"/>
              </a:spcAft>
              <a:buClr>
                <a:srgbClr val="20134D"/>
              </a:buClr>
              <a:buSzPts val="3600"/>
              <a:buNone/>
              <a:defRPr sz="3600">
                <a:solidFill>
                  <a:srgbClr val="20134D"/>
                </a:solidFill>
              </a:defRPr>
            </a:lvl7pPr>
            <a:lvl8pPr lvl="7" rtl="0">
              <a:spcBef>
                <a:spcPts val="0"/>
              </a:spcBef>
              <a:spcAft>
                <a:spcPts val="0"/>
              </a:spcAft>
              <a:buClr>
                <a:srgbClr val="20134D"/>
              </a:buClr>
              <a:buSzPts val="3600"/>
              <a:buNone/>
              <a:defRPr sz="3600">
                <a:solidFill>
                  <a:srgbClr val="20134D"/>
                </a:solidFill>
              </a:defRPr>
            </a:lvl8pPr>
            <a:lvl9pPr lvl="8" rtl="0">
              <a:spcBef>
                <a:spcPts val="0"/>
              </a:spcBef>
              <a:spcAft>
                <a:spcPts val="0"/>
              </a:spcAft>
              <a:buClr>
                <a:srgbClr val="20134D"/>
              </a:buClr>
              <a:buSzPts val="3600"/>
              <a:buNone/>
              <a:defRPr sz="3600">
                <a:solidFill>
                  <a:srgbClr val="20134D"/>
                </a:solidFill>
              </a:defRPr>
            </a:lvl9pPr>
          </a:lstStyle>
          <a:p/>
        </p:txBody>
      </p:sp>
      <p:sp>
        <p:nvSpPr>
          <p:cNvPr id="782" name="Google Shape;782;p42"/>
          <p:cNvSpPr txBox="1"/>
          <p:nvPr>
            <p:ph idx="7" type="title"/>
          </p:nvPr>
        </p:nvSpPr>
        <p:spPr>
          <a:xfrm>
            <a:off x="3505350" y="3613350"/>
            <a:ext cx="5061000" cy="609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Font typeface="Helvetica Neue Light"/>
              <a:buNone/>
              <a:defRPr b="0"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Clr>
                <a:srgbClr val="0E2A47"/>
              </a:buClr>
              <a:buSzPts val="1200"/>
              <a:buNone/>
              <a:defRPr sz="1200">
                <a:solidFill>
                  <a:srgbClr val="0E2A47"/>
                </a:solidFill>
              </a:defRPr>
            </a:lvl2pPr>
            <a:lvl3pPr lvl="2" rtl="0">
              <a:spcBef>
                <a:spcPts val="0"/>
              </a:spcBef>
              <a:spcAft>
                <a:spcPts val="0"/>
              </a:spcAft>
              <a:buClr>
                <a:srgbClr val="0E2A47"/>
              </a:buClr>
              <a:buSzPts val="1200"/>
              <a:buNone/>
              <a:defRPr sz="1200">
                <a:solidFill>
                  <a:srgbClr val="0E2A47"/>
                </a:solidFill>
              </a:defRPr>
            </a:lvl3pPr>
            <a:lvl4pPr lvl="3" rtl="0">
              <a:spcBef>
                <a:spcPts val="0"/>
              </a:spcBef>
              <a:spcAft>
                <a:spcPts val="0"/>
              </a:spcAft>
              <a:buClr>
                <a:srgbClr val="0E2A47"/>
              </a:buClr>
              <a:buSzPts val="1200"/>
              <a:buNone/>
              <a:defRPr sz="1200">
                <a:solidFill>
                  <a:srgbClr val="0E2A47"/>
                </a:solidFill>
              </a:defRPr>
            </a:lvl4pPr>
            <a:lvl5pPr lvl="4" rtl="0">
              <a:spcBef>
                <a:spcPts val="0"/>
              </a:spcBef>
              <a:spcAft>
                <a:spcPts val="0"/>
              </a:spcAft>
              <a:buClr>
                <a:srgbClr val="0E2A47"/>
              </a:buClr>
              <a:buSzPts val="1200"/>
              <a:buNone/>
              <a:defRPr sz="1200">
                <a:solidFill>
                  <a:srgbClr val="0E2A47"/>
                </a:solidFill>
              </a:defRPr>
            </a:lvl5pPr>
            <a:lvl6pPr lvl="5" rtl="0">
              <a:spcBef>
                <a:spcPts val="0"/>
              </a:spcBef>
              <a:spcAft>
                <a:spcPts val="0"/>
              </a:spcAft>
              <a:buClr>
                <a:srgbClr val="0E2A47"/>
              </a:buClr>
              <a:buSzPts val="1200"/>
              <a:buNone/>
              <a:defRPr sz="1200">
                <a:solidFill>
                  <a:srgbClr val="0E2A47"/>
                </a:solidFill>
              </a:defRPr>
            </a:lvl6pPr>
            <a:lvl7pPr lvl="6" rtl="0">
              <a:spcBef>
                <a:spcPts val="0"/>
              </a:spcBef>
              <a:spcAft>
                <a:spcPts val="0"/>
              </a:spcAft>
              <a:buClr>
                <a:srgbClr val="0E2A47"/>
              </a:buClr>
              <a:buSzPts val="1200"/>
              <a:buNone/>
              <a:defRPr sz="1200">
                <a:solidFill>
                  <a:srgbClr val="0E2A47"/>
                </a:solidFill>
              </a:defRPr>
            </a:lvl7pPr>
            <a:lvl8pPr lvl="7" rtl="0">
              <a:spcBef>
                <a:spcPts val="0"/>
              </a:spcBef>
              <a:spcAft>
                <a:spcPts val="0"/>
              </a:spcAft>
              <a:buClr>
                <a:srgbClr val="0E2A47"/>
              </a:buClr>
              <a:buSzPts val="1200"/>
              <a:buNone/>
              <a:defRPr sz="1200">
                <a:solidFill>
                  <a:srgbClr val="0E2A47"/>
                </a:solidFill>
              </a:defRPr>
            </a:lvl8pPr>
            <a:lvl9pPr lvl="8" rtl="0">
              <a:spcBef>
                <a:spcPts val="0"/>
              </a:spcBef>
              <a:spcAft>
                <a:spcPts val="0"/>
              </a:spcAft>
              <a:buClr>
                <a:srgbClr val="0E2A47"/>
              </a:buClr>
              <a:buSzPts val="1200"/>
              <a:buNone/>
              <a:defRPr sz="1200">
                <a:solidFill>
                  <a:srgbClr val="0E2A47"/>
                </a:solidFill>
              </a:defRPr>
            </a:lvl9pPr>
          </a:lstStyle>
          <a:p/>
        </p:txBody>
      </p:sp>
      <p:sp>
        <p:nvSpPr>
          <p:cNvPr id="783" name="Google Shape;783;p42"/>
          <p:cNvSpPr txBox="1"/>
          <p:nvPr>
            <p:ph idx="8" type="title"/>
          </p:nvPr>
        </p:nvSpPr>
        <p:spPr>
          <a:xfrm>
            <a:off x="1977900" y="1865850"/>
            <a:ext cx="10236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rgbClr val="0E2A47"/>
              </a:buClr>
              <a:buSzPts val="1800"/>
              <a:buNone/>
              <a:defRPr sz="1800">
                <a:solidFill>
                  <a:srgbClr val="0E2A47"/>
                </a:solidFill>
              </a:defRPr>
            </a:lvl2pPr>
            <a:lvl3pPr lvl="2" rtl="0" algn="ctr">
              <a:spcBef>
                <a:spcPts val="0"/>
              </a:spcBef>
              <a:spcAft>
                <a:spcPts val="0"/>
              </a:spcAft>
              <a:buClr>
                <a:srgbClr val="0E2A47"/>
              </a:buClr>
              <a:buSzPts val="1800"/>
              <a:buNone/>
              <a:defRPr sz="1800">
                <a:solidFill>
                  <a:srgbClr val="0E2A47"/>
                </a:solidFill>
              </a:defRPr>
            </a:lvl3pPr>
            <a:lvl4pPr lvl="3" rtl="0" algn="ctr">
              <a:spcBef>
                <a:spcPts val="0"/>
              </a:spcBef>
              <a:spcAft>
                <a:spcPts val="0"/>
              </a:spcAft>
              <a:buClr>
                <a:srgbClr val="0E2A47"/>
              </a:buClr>
              <a:buSzPts val="1800"/>
              <a:buNone/>
              <a:defRPr sz="1800">
                <a:solidFill>
                  <a:srgbClr val="0E2A47"/>
                </a:solidFill>
              </a:defRPr>
            </a:lvl4pPr>
            <a:lvl5pPr lvl="4" rtl="0" algn="ctr">
              <a:spcBef>
                <a:spcPts val="0"/>
              </a:spcBef>
              <a:spcAft>
                <a:spcPts val="0"/>
              </a:spcAft>
              <a:buClr>
                <a:srgbClr val="0E2A47"/>
              </a:buClr>
              <a:buSzPts val="1800"/>
              <a:buNone/>
              <a:defRPr sz="1800">
                <a:solidFill>
                  <a:srgbClr val="0E2A47"/>
                </a:solidFill>
              </a:defRPr>
            </a:lvl5pPr>
            <a:lvl6pPr lvl="5" rtl="0" algn="ctr">
              <a:spcBef>
                <a:spcPts val="0"/>
              </a:spcBef>
              <a:spcAft>
                <a:spcPts val="0"/>
              </a:spcAft>
              <a:buClr>
                <a:srgbClr val="0E2A47"/>
              </a:buClr>
              <a:buSzPts val="1800"/>
              <a:buNone/>
              <a:defRPr sz="1800">
                <a:solidFill>
                  <a:srgbClr val="0E2A47"/>
                </a:solidFill>
              </a:defRPr>
            </a:lvl6pPr>
            <a:lvl7pPr lvl="6" rtl="0" algn="ctr">
              <a:spcBef>
                <a:spcPts val="0"/>
              </a:spcBef>
              <a:spcAft>
                <a:spcPts val="0"/>
              </a:spcAft>
              <a:buClr>
                <a:srgbClr val="0E2A47"/>
              </a:buClr>
              <a:buSzPts val="1800"/>
              <a:buNone/>
              <a:defRPr sz="1800">
                <a:solidFill>
                  <a:srgbClr val="0E2A47"/>
                </a:solidFill>
              </a:defRPr>
            </a:lvl7pPr>
            <a:lvl8pPr lvl="7" rtl="0" algn="ctr">
              <a:spcBef>
                <a:spcPts val="0"/>
              </a:spcBef>
              <a:spcAft>
                <a:spcPts val="0"/>
              </a:spcAft>
              <a:buClr>
                <a:srgbClr val="0E2A47"/>
              </a:buClr>
              <a:buSzPts val="1800"/>
              <a:buNone/>
              <a:defRPr sz="1800">
                <a:solidFill>
                  <a:srgbClr val="0E2A47"/>
                </a:solidFill>
              </a:defRPr>
            </a:lvl8pPr>
            <a:lvl9pPr lvl="8" rtl="0" algn="ctr">
              <a:spcBef>
                <a:spcPts val="0"/>
              </a:spcBef>
              <a:spcAft>
                <a:spcPts val="0"/>
              </a:spcAft>
              <a:buClr>
                <a:srgbClr val="0E2A47"/>
              </a:buClr>
              <a:buSzPts val="1800"/>
              <a:buNone/>
              <a:defRPr sz="1800">
                <a:solidFill>
                  <a:srgbClr val="0E2A47"/>
                </a:solidFill>
              </a:defRPr>
            </a:lvl9pPr>
          </a:lstStyle>
          <a:p/>
        </p:txBody>
      </p:sp>
      <p:sp>
        <p:nvSpPr>
          <p:cNvPr id="784" name="Google Shape;784;p42"/>
          <p:cNvSpPr txBox="1"/>
          <p:nvPr>
            <p:ph idx="9" type="title"/>
          </p:nvPr>
        </p:nvSpPr>
        <p:spPr>
          <a:xfrm>
            <a:off x="1043575" y="3264538"/>
            <a:ext cx="10236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rgbClr val="0E2A47"/>
              </a:buClr>
              <a:buSzPts val="1800"/>
              <a:buNone/>
              <a:defRPr sz="1800">
                <a:solidFill>
                  <a:srgbClr val="0E2A47"/>
                </a:solidFill>
              </a:defRPr>
            </a:lvl2pPr>
            <a:lvl3pPr lvl="2" rtl="0" algn="ctr">
              <a:spcBef>
                <a:spcPts val="0"/>
              </a:spcBef>
              <a:spcAft>
                <a:spcPts val="0"/>
              </a:spcAft>
              <a:buClr>
                <a:srgbClr val="0E2A47"/>
              </a:buClr>
              <a:buSzPts val="1800"/>
              <a:buNone/>
              <a:defRPr sz="1800">
                <a:solidFill>
                  <a:srgbClr val="0E2A47"/>
                </a:solidFill>
              </a:defRPr>
            </a:lvl3pPr>
            <a:lvl4pPr lvl="3" rtl="0" algn="ctr">
              <a:spcBef>
                <a:spcPts val="0"/>
              </a:spcBef>
              <a:spcAft>
                <a:spcPts val="0"/>
              </a:spcAft>
              <a:buClr>
                <a:srgbClr val="0E2A47"/>
              </a:buClr>
              <a:buSzPts val="1800"/>
              <a:buNone/>
              <a:defRPr sz="1800">
                <a:solidFill>
                  <a:srgbClr val="0E2A47"/>
                </a:solidFill>
              </a:defRPr>
            </a:lvl4pPr>
            <a:lvl5pPr lvl="4" rtl="0" algn="ctr">
              <a:spcBef>
                <a:spcPts val="0"/>
              </a:spcBef>
              <a:spcAft>
                <a:spcPts val="0"/>
              </a:spcAft>
              <a:buClr>
                <a:srgbClr val="0E2A47"/>
              </a:buClr>
              <a:buSzPts val="1800"/>
              <a:buNone/>
              <a:defRPr sz="1800">
                <a:solidFill>
                  <a:srgbClr val="0E2A47"/>
                </a:solidFill>
              </a:defRPr>
            </a:lvl5pPr>
            <a:lvl6pPr lvl="5" rtl="0" algn="ctr">
              <a:spcBef>
                <a:spcPts val="0"/>
              </a:spcBef>
              <a:spcAft>
                <a:spcPts val="0"/>
              </a:spcAft>
              <a:buClr>
                <a:srgbClr val="0E2A47"/>
              </a:buClr>
              <a:buSzPts val="1800"/>
              <a:buNone/>
              <a:defRPr sz="1800">
                <a:solidFill>
                  <a:srgbClr val="0E2A47"/>
                </a:solidFill>
              </a:defRPr>
            </a:lvl6pPr>
            <a:lvl7pPr lvl="6" rtl="0" algn="ctr">
              <a:spcBef>
                <a:spcPts val="0"/>
              </a:spcBef>
              <a:spcAft>
                <a:spcPts val="0"/>
              </a:spcAft>
              <a:buClr>
                <a:srgbClr val="0E2A47"/>
              </a:buClr>
              <a:buSzPts val="1800"/>
              <a:buNone/>
              <a:defRPr sz="1800">
                <a:solidFill>
                  <a:srgbClr val="0E2A47"/>
                </a:solidFill>
              </a:defRPr>
            </a:lvl7pPr>
            <a:lvl8pPr lvl="7" rtl="0" algn="ctr">
              <a:spcBef>
                <a:spcPts val="0"/>
              </a:spcBef>
              <a:spcAft>
                <a:spcPts val="0"/>
              </a:spcAft>
              <a:buClr>
                <a:srgbClr val="0E2A47"/>
              </a:buClr>
              <a:buSzPts val="1800"/>
              <a:buNone/>
              <a:defRPr sz="1800">
                <a:solidFill>
                  <a:srgbClr val="0E2A47"/>
                </a:solidFill>
              </a:defRPr>
            </a:lvl8pPr>
            <a:lvl9pPr lvl="8" rtl="0" algn="ctr">
              <a:spcBef>
                <a:spcPts val="0"/>
              </a:spcBef>
              <a:spcAft>
                <a:spcPts val="0"/>
              </a:spcAft>
              <a:buClr>
                <a:srgbClr val="0E2A47"/>
              </a:buClr>
              <a:buSzPts val="1800"/>
              <a:buNone/>
              <a:defRPr sz="1800">
                <a:solidFill>
                  <a:srgbClr val="0E2A47"/>
                </a:solidFill>
              </a:defRPr>
            </a:lvl9pPr>
          </a:lstStyle>
          <a:p/>
        </p:txBody>
      </p:sp>
      <p:sp>
        <p:nvSpPr>
          <p:cNvPr id="785" name="Google Shape;785;p42"/>
          <p:cNvSpPr txBox="1"/>
          <p:nvPr>
            <p:ph idx="13" type="title"/>
          </p:nvPr>
        </p:nvSpPr>
        <p:spPr>
          <a:xfrm>
            <a:off x="363000" y="1794425"/>
            <a:ext cx="1023600" cy="609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rgbClr val="0E2A47"/>
              </a:buClr>
              <a:buSzPts val="1800"/>
              <a:buNone/>
              <a:defRPr sz="1800">
                <a:solidFill>
                  <a:srgbClr val="0E2A47"/>
                </a:solidFill>
              </a:defRPr>
            </a:lvl2pPr>
            <a:lvl3pPr lvl="2" rtl="0" algn="ctr">
              <a:spcBef>
                <a:spcPts val="0"/>
              </a:spcBef>
              <a:spcAft>
                <a:spcPts val="0"/>
              </a:spcAft>
              <a:buClr>
                <a:srgbClr val="0E2A47"/>
              </a:buClr>
              <a:buSzPts val="1800"/>
              <a:buNone/>
              <a:defRPr sz="1800">
                <a:solidFill>
                  <a:srgbClr val="0E2A47"/>
                </a:solidFill>
              </a:defRPr>
            </a:lvl3pPr>
            <a:lvl4pPr lvl="3" rtl="0" algn="ctr">
              <a:spcBef>
                <a:spcPts val="0"/>
              </a:spcBef>
              <a:spcAft>
                <a:spcPts val="0"/>
              </a:spcAft>
              <a:buClr>
                <a:srgbClr val="0E2A47"/>
              </a:buClr>
              <a:buSzPts val="1800"/>
              <a:buNone/>
              <a:defRPr sz="1800">
                <a:solidFill>
                  <a:srgbClr val="0E2A47"/>
                </a:solidFill>
              </a:defRPr>
            </a:lvl4pPr>
            <a:lvl5pPr lvl="4" rtl="0" algn="ctr">
              <a:spcBef>
                <a:spcPts val="0"/>
              </a:spcBef>
              <a:spcAft>
                <a:spcPts val="0"/>
              </a:spcAft>
              <a:buClr>
                <a:srgbClr val="0E2A47"/>
              </a:buClr>
              <a:buSzPts val="1800"/>
              <a:buNone/>
              <a:defRPr sz="1800">
                <a:solidFill>
                  <a:srgbClr val="0E2A47"/>
                </a:solidFill>
              </a:defRPr>
            </a:lvl5pPr>
            <a:lvl6pPr lvl="5" rtl="0" algn="ctr">
              <a:spcBef>
                <a:spcPts val="0"/>
              </a:spcBef>
              <a:spcAft>
                <a:spcPts val="0"/>
              </a:spcAft>
              <a:buClr>
                <a:srgbClr val="0E2A47"/>
              </a:buClr>
              <a:buSzPts val="1800"/>
              <a:buNone/>
              <a:defRPr sz="1800">
                <a:solidFill>
                  <a:srgbClr val="0E2A47"/>
                </a:solidFill>
              </a:defRPr>
            </a:lvl6pPr>
            <a:lvl7pPr lvl="6" rtl="0" algn="ctr">
              <a:spcBef>
                <a:spcPts val="0"/>
              </a:spcBef>
              <a:spcAft>
                <a:spcPts val="0"/>
              </a:spcAft>
              <a:buClr>
                <a:srgbClr val="0E2A47"/>
              </a:buClr>
              <a:buSzPts val="1800"/>
              <a:buNone/>
              <a:defRPr sz="1800">
                <a:solidFill>
                  <a:srgbClr val="0E2A47"/>
                </a:solidFill>
              </a:defRPr>
            </a:lvl7pPr>
            <a:lvl8pPr lvl="7" rtl="0" algn="ctr">
              <a:spcBef>
                <a:spcPts val="0"/>
              </a:spcBef>
              <a:spcAft>
                <a:spcPts val="0"/>
              </a:spcAft>
              <a:buClr>
                <a:srgbClr val="0E2A47"/>
              </a:buClr>
              <a:buSzPts val="1800"/>
              <a:buNone/>
              <a:defRPr sz="1800">
                <a:solidFill>
                  <a:srgbClr val="0E2A47"/>
                </a:solidFill>
              </a:defRPr>
            </a:lvl8pPr>
            <a:lvl9pPr lvl="8" rtl="0" algn="ctr">
              <a:spcBef>
                <a:spcPts val="0"/>
              </a:spcBef>
              <a:spcAft>
                <a:spcPts val="0"/>
              </a:spcAft>
              <a:buClr>
                <a:srgbClr val="0E2A47"/>
              </a:buClr>
              <a:buSzPts val="1800"/>
              <a:buNone/>
              <a:defRPr sz="1800">
                <a:solidFill>
                  <a:srgbClr val="0E2A47"/>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itle and body (Light)" type="tx">
  <p:cSld name="TITLE_AND_BODY">
    <p:spTree>
      <p:nvGrpSpPr>
        <p:cNvPr id="786" name="Shape 786"/>
        <p:cNvGrpSpPr/>
        <p:nvPr/>
      </p:nvGrpSpPr>
      <p:grpSpPr>
        <a:xfrm>
          <a:off x="0" y="0"/>
          <a:ext cx="0" cy="0"/>
          <a:chOff x="0" y="0"/>
          <a:chExt cx="0" cy="0"/>
        </a:xfrm>
      </p:grpSpPr>
      <p:sp>
        <p:nvSpPr>
          <p:cNvPr id="787" name="Google Shape;787;p4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400"/>
              <a:buNone/>
              <a:defRPr sz="2400">
                <a:solidFill>
                  <a:srgbClr val="20134D"/>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788" name="Google Shape;788;p4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789" name="Google Shape;78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90" name="Google Shape;790;p4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91" name="Google Shape;791;p43"/>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itle and body (Dark)">
  <p:cSld name="TITLE_AND_BODY_1">
    <p:bg>
      <p:bgPr>
        <a:gradFill>
          <a:gsLst>
            <a:gs pos="0">
              <a:srgbClr val="585567"/>
            </a:gs>
            <a:gs pos="100000">
              <a:srgbClr val="312E34"/>
            </a:gs>
          </a:gsLst>
          <a:path path="circle">
            <a:fillToRect b="50%" l="50%" r="50%" t="50%"/>
          </a:path>
          <a:tileRect/>
        </a:gradFill>
      </p:bgPr>
    </p:bg>
    <p:spTree>
      <p:nvGrpSpPr>
        <p:cNvPr id="792" name="Shape 792"/>
        <p:cNvGrpSpPr/>
        <p:nvPr/>
      </p:nvGrpSpPr>
      <p:grpSpPr>
        <a:xfrm>
          <a:off x="0" y="0"/>
          <a:ext cx="0" cy="0"/>
          <a:chOff x="0" y="0"/>
          <a:chExt cx="0" cy="0"/>
        </a:xfrm>
      </p:grpSpPr>
      <p:sp>
        <p:nvSpPr>
          <p:cNvPr id="793" name="Google Shape;79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94" name="Google Shape;794;p44"/>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795" name="Google Shape;795;p44"/>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pic>
        <p:nvPicPr>
          <p:cNvPr id="796" name="Google Shape;796;p44"/>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797" name="Google Shape;797;p44"/>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798" name="Google Shape;798;p44"/>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799" name="Google Shape;799;p4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Body with Graphs (Light)">
  <p:cSld name="TITLE_AND_BODY_2_1">
    <p:spTree>
      <p:nvGrpSpPr>
        <p:cNvPr id="800" name="Shape 800"/>
        <p:cNvGrpSpPr/>
        <p:nvPr/>
      </p:nvGrpSpPr>
      <p:grpSpPr>
        <a:xfrm>
          <a:off x="0" y="0"/>
          <a:ext cx="0" cy="0"/>
          <a:chOff x="0" y="0"/>
          <a:chExt cx="0" cy="0"/>
        </a:xfrm>
      </p:grpSpPr>
      <p:sp>
        <p:nvSpPr>
          <p:cNvPr id="801" name="Google Shape;801;p45"/>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400"/>
              <a:buNone/>
              <a:defRPr sz="2400">
                <a:solidFill>
                  <a:srgbClr val="20134D"/>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802" name="Google Shape;802;p45"/>
          <p:cNvSpPr txBox="1"/>
          <p:nvPr>
            <p:ph idx="1" type="body"/>
          </p:nvPr>
        </p:nvSpPr>
        <p:spPr>
          <a:xfrm>
            <a:off x="311700" y="863550"/>
            <a:ext cx="48525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803" name="Google Shape;80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04" name="Google Shape;804;p45"/>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05" name="Google Shape;805;p45"/>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806" name="Google Shape;806;p45"/>
          <p:cNvSpPr/>
          <p:nvPr>
            <p:ph idx="2" type="pic"/>
          </p:nvPr>
        </p:nvSpPr>
        <p:spPr>
          <a:xfrm>
            <a:off x="6396775" y="379025"/>
            <a:ext cx="2235300" cy="1961400"/>
          </a:xfrm>
          <a:prstGeom prst="rect">
            <a:avLst/>
          </a:prstGeom>
          <a:noFill/>
          <a:ln>
            <a:noFill/>
          </a:ln>
        </p:spPr>
      </p:sp>
      <p:sp>
        <p:nvSpPr>
          <p:cNvPr id="807" name="Google Shape;807;p45"/>
          <p:cNvSpPr/>
          <p:nvPr>
            <p:ph idx="3" type="pic"/>
          </p:nvPr>
        </p:nvSpPr>
        <p:spPr>
          <a:xfrm>
            <a:off x="6396775" y="2445500"/>
            <a:ext cx="2235300" cy="1961400"/>
          </a:xfrm>
          <a:prstGeom prst="rect">
            <a:avLst/>
          </a:prstGeom>
          <a:noFill/>
          <a:ln>
            <a:noFill/>
          </a:ln>
        </p:spPr>
      </p:sp>
      <p:sp>
        <p:nvSpPr>
          <p:cNvPr id="808" name="Google Shape;808;p45"/>
          <p:cNvSpPr txBox="1"/>
          <p:nvPr>
            <p:ph idx="4" type="subTitle"/>
          </p:nvPr>
        </p:nvSpPr>
        <p:spPr>
          <a:xfrm>
            <a:off x="5221075" y="966525"/>
            <a:ext cx="1004400" cy="909600"/>
          </a:xfrm>
          <a:prstGeom prst="rect">
            <a:avLst/>
          </a:prstGeom>
        </p:spPr>
        <p:txBody>
          <a:bodyPr anchorCtr="0" anchor="t" bIns="91425" lIns="91425" spcFirstLastPara="1" rIns="91425" wrap="square" tIns="91425">
            <a:normAutofit/>
          </a:bodyPr>
          <a:lstStyle>
            <a:lvl1pPr lvl="0">
              <a:spcBef>
                <a:spcPts val="0"/>
              </a:spcBef>
              <a:spcAft>
                <a:spcPts val="0"/>
              </a:spcAft>
              <a:buSzPts val="1100"/>
              <a:buNone/>
              <a:defRPr sz="11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09" name="Google Shape;809;p45"/>
          <p:cNvSpPr txBox="1"/>
          <p:nvPr>
            <p:ph idx="5" type="subTitle"/>
          </p:nvPr>
        </p:nvSpPr>
        <p:spPr>
          <a:xfrm>
            <a:off x="5278288" y="2814875"/>
            <a:ext cx="1004400" cy="9096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sz="11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Body with Graphs (Dark)">
  <p:cSld name="TITLE_AND_BODY_1_1">
    <p:bg>
      <p:bgPr>
        <a:gradFill>
          <a:gsLst>
            <a:gs pos="0">
              <a:srgbClr val="585567"/>
            </a:gs>
            <a:gs pos="100000">
              <a:srgbClr val="312E34"/>
            </a:gs>
          </a:gsLst>
          <a:path path="circle">
            <a:fillToRect b="50%" l="50%" r="50%" t="50%"/>
          </a:path>
          <a:tileRect/>
        </a:gradFill>
      </p:bgPr>
    </p:bg>
    <p:spTree>
      <p:nvGrpSpPr>
        <p:cNvPr id="810" name="Shape 810"/>
        <p:cNvGrpSpPr/>
        <p:nvPr/>
      </p:nvGrpSpPr>
      <p:grpSpPr>
        <a:xfrm>
          <a:off x="0" y="0"/>
          <a:ext cx="0" cy="0"/>
          <a:chOff x="0" y="0"/>
          <a:chExt cx="0" cy="0"/>
        </a:xfrm>
      </p:grpSpPr>
      <p:sp>
        <p:nvSpPr>
          <p:cNvPr id="811" name="Google Shape;81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46"/>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13" name="Google Shape;813;p46"/>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pic>
        <p:nvPicPr>
          <p:cNvPr id="814" name="Google Shape;814;p46"/>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815" name="Google Shape;815;p46"/>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816" name="Google Shape;816;p46"/>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817" name="Google Shape;817;p46"/>
          <p:cNvSpPr txBox="1"/>
          <p:nvPr>
            <p:ph idx="1" type="body"/>
          </p:nvPr>
        </p:nvSpPr>
        <p:spPr>
          <a:xfrm>
            <a:off x="311700" y="863550"/>
            <a:ext cx="48525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818" name="Google Shape;818;p46"/>
          <p:cNvSpPr/>
          <p:nvPr>
            <p:ph idx="2" type="pic"/>
          </p:nvPr>
        </p:nvSpPr>
        <p:spPr>
          <a:xfrm>
            <a:off x="6396775" y="379025"/>
            <a:ext cx="2235300" cy="1961400"/>
          </a:xfrm>
          <a:prstGeom prst="rect">
            <a:avLst/>
          </a:prstGeom>
          <a:noFill/>
          <a:ln>
            <a:noFill/>
          </a:ln>
        </p:spPr>
      </p:sp>
      <p:sp>
        <p:nvSpPr>
          <p:cNvPr id="819" name="Google Shape;819;p46"/>
          <p:cNvSpPr/>
          <p:nvPr>
            <p:ph idx="3" type="pic"/>
          </p:nvPr>
        </p:nvSpPr>
        <p:spPr>
          <a:xfrm>
            <a:off x="6396775" y="2445500"/>
            <a:ext cx="2235300" cy="1961400"/>
          </a:xfrm>
          <a:prstGeom prst="rect">
            <a:avLst/>
          </a:prstGeom>
          <a:noFill/>
          <a:ln>
            <a:noFill/>
          </a:ln>
        </p:spPr>
      </p:sp>
      <p:sp>
        <p:nvSpPr>
          <p:cNvPr id="820" name="Google Shape;820;p46"/>
          <p:cNvSpPr txBox="1"/>
          <p:nvPr>
            <p:ph idx="4" type="subTitle"/>
          </p:nvPr>
        </p:nvSpPr>
        <p:spPr>
          <a:xfrm>
            <a:off x="5221075" y="966525"/>
            <a:ext cx="1004400" cy="90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821" name="Google Shape;821;p46"/>
          <p:cNvSpPr txBox="1"/>
          <p:nvPr>
            <p:ph idx="5" type="subTitle"/>
          </p:nvPr>
        </p:nvSpPr>
        <p:spPr>
          <a:xfrm>
            <a:off x="5278288" y="2814875"/>
            <a:ext cx="1004400" cy="90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s &amp; Caption (Light)">
  <p:cSld name="TITLE_AND_BODY_2_1_1">
    <p:spTree>
      <p:nvGrpSpPr>
        <p:cNvPr id="822" name="Shape 822"/>
        <p:cNvGrpSpPr/>
        <p:nvPr/>
      </p:nvGrpSpPr>
      <p:grpSpPr>
        <a:xfrm>
          <a:off x="0" y="0"/>
          <a:ext cx="0" cy="0"/>
          <a:chOff x="0" y="0"/>
          <a:chExt cx="0" cy="0"/>
        </a:xfrm>
      </p:grpSpPr>
      <p:sp>
        <p:nvSpPr>
          <p:cNvPr id="823" name="Google Shape;823;p47"/>
          <p:cNvSpPr txBox="1"/>
          <p:nvPr>
            <p:ph idx="1" type="subTitle"/>
          </p:nvPr>
        </p:nvSpPr>
        <p:spPr>
          <a:xfrm>
            <a:off x="241025" y="2048400"/>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824" name="Google Shape;824;p47"/>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400"/>
              <a:buNone/>
              <a:defRPr sz="2400">
                <a:solidFill>
                  <a:srgbClr val="20134D"/>
                </a:solidFill>
              </a:defRPr>
            </a:lvl1pPr>
            <a:lvl2pPr lvl="1"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2pPr>
            <a:lvl3pPr lvl="2"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3pPr>
            <a:lvl4pPr lvl="3"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4pPr>
            <a:lvl5pPr lvl="4"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5pPr>
            <a:lvl6pPr lvl="5"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6pPr>
            <a:lvl7pPr lvl="6"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7pPr>
            <a:lvl8pPr lvl="7"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8pPr>
            <a:lvl9pPr lvl="8" rtl="0">
              <a:spcBef>
                <a:spcPts val="0"/>
              </a:spcBef>
              <a:spcAft>
                <a:spcPts val="0"/>
              </a:spcAft>
              <a:buClr>
                <a:schemeClr val="accent5"/>
              </a:buClr>
              <a:buSzPts val="1800"/>
              <a:buFont typeface="Helvetica Neue Light"/>
              <a:buNone/>
              <a:defRPr b="0" sz="1800">
                <a:solidFill>
                  <a:schemeClr val="accent5"/>
                </a:solidFill>
                <a:latin typeface="Helvetica Neue Light"/>
                <a:ea typeface="Helvetica Neue Light"/>
                <a:cs typeface="Helvetica Neue Light"/>
                <a:sym typeface="Helvetica Neue Light"/>
              </a:defRPr>
            </a:lvl9pPr>
          </a:lstStyle>
          <a:p/>
        </p:txBody>
      </p:sp>
      <p:sp>
        <p:nvSpPr>
          <p:cNvPr id="825" name="Google Shape;82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26" name="Google Shape;826;p47"/>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27" name="Google Shape;827;p47"/>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828" name="Google Shape;828;p47"/>
          <p:cNvSpPr/>
          <p:nvPr>
            <p:ph idx="2" type="pic"/>
          </p:nvPr>
        </p:nvSpPr>
        <p:spPr>
          <a:xfrm>
            <a:off x="241025" y="829425"/>
            <a:ext cx="4198800" cy="1046700"/>
          </a:xfrm>
          <a:prstGeom prst="rect">
            <a:avLst/>
          </a:prstGeom>
          <a:noFill/>
          <a:ln>
            <a:noFill/>
          </a:ln>
        </p:spPr>
      </p:sp>
      <p:sp>
        <p:nvSpPr>
          <p:cNvPr id="829" name="Google Shape;829;p47"/>
          <p:cNvSpPr txBox="1"/>
          <p:nvPr>
            <p:ph idx="3" type="subTitle"/>
          </p:nvPr>
        </p:nvSpPr>
        <p:spPr>
          <a:xfrm>
            <a:off x="4704175" y="829425"/>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cxnSp>
        <p:nvCxnSpPr>
          <p:cNvPr id="830" name="Google Shape;830;p47"/>
          <p:cNvCxnSpPr/>
          <p:nvPr/>
        </p:nvCxnSpPr>
        <p:spPr>
          <a:xfrm>
            <a:off x="4572000" y="836475"/>
            <a:ext cx="0" cy="1032600"/>
          </a:xfrm>
          <a:prstGeom prst="straightConnector1">
            <a:avLst/>
          </a:prstGeom>
          <a:noFill/>
          <a:ln cap="flat" cmpd="sng" w="19050">
            <a:solidFill>
              <a:schemeClr val="dk2"/>
            </a:solidFill>
            <a:prstDash val="solid"/>
            <a:round/>
            <a:headEnd len="med" w="med" type="none"/>
            <a:tailEnd len="med" w="med" type="none"/>
          </a:ln>
        </p:spPr>
      </p:cxnSp>
      <p:sp>
        <p:nvSpPr>
          <p:cNvPr id="831" name="Google Shape;831;p47"/>
          <p:cNvSpPr/>
          <p:nvPr>
            <p:ph idx="4" type="pic"/>
          </p:nvPr>
        </p:nvSpPr>
        <p:spPr>
          <a:xfrm>
            <a:off x="4704175" y="2048400"/>
            <a:ext cx="4198800" cy="1046700"/>
          </a:xfrm>
          <a:prstGeom prst="rect">
            <a:avLst/>
          </a:prstGeom>
          <a:noFill/>
          <a:ln>
            <a:noFill/>
          </a:ln>
        </p:spPr>
      </p:sp>
      <p:cxnSp>
        <p:nvCxnSpPr>
          <p:cNvPr id="832" name="Google Shape;832;p47"/>
          <p:cNvCxnSpPr/>
          <p:nvPr/>
        </p:nvCxnSpPr>
        <p:spPr>
          <a:xfrm>
            <a:off x="4572000" y="2055450"/>
            <a:ext cx="0" cy="1032600"/>
          </a:xfrm>
          <a:prstGeom prst="straightConnector1">
            <a:avLst/>
          </a:prstGeom>
          <a:noFill/>
          <a:ln cap="flat" cmpd="sng" w="19050">
            <a:solidFill>
              <a:schemeClr val="dk2"/>
            </a:solidFill>
            <a:prstDash val="solid"/>
            <a:round/>
            <a:headEnd len="med" w="med" type="none"/>
            <a:tailEnd len="med" w="med" type="none"/>
          </a:ln>
        </p:spPr>
      </p:cxnSp>
      <p:sp>
        <p:nvSpPr>
          <p:cNvPr id="833" name="Google Shape;833;p47"/>
          <p:cNvSpPr/>
          <p:nvPr>
            <p:ph idx="5" type="pic"/>
          </p:nvPr>
        </p:nvSpPr>
        <p:spPr>
          <a:xfrm>
            <a:off x="241025" y="3267375"/>
            <a:ext cx="4198800" cy="1046700"/>
          </a:xfrm>
          <a:prstGeom prst="rect">
            <a:avLst/>
          </a:prstGeom>
          <a:noFill/>
          <a:ln>
            <a:noFill/>
          </a:ln>
        </p:spPr>
      </p:sp>
      <p:sp>
        <p:nvSpPr>
          <p:cNvPr id="834" name="Google Shape;834;p47"/>
          <p:cNvSpPr txBox="1"/>
          <p:nvPr>
            <p:ph idx="6" type="subTitle"/>
          </p:nvPr>
        </p:nvSpPr>
        <p:spPr>
          <a:xfrm>
            <a:off x="4704175" y="3267375"/>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cxnSp>
        <p:nvCxnSpPr>
          <p:cNvPr id="835" name="Google Shape;835;p47"/>
          <p:cNvCxnSpPr/>
          <p:nvPr/>
        </p:nvCxnSpPr>
        <p:spPr>
          <a:xfrm>
            <a:off x="4572000" y="3274425"/>
            <a:ext cx="0" cy="1032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s &amp; Caption (Dark)">
  <p:cSld name="TITLE_AND_BODY_2_1_1_1">
    <p:bg>
      <p:bgPr>
        <a:solidFill>
          <a:schemeClr val="accent4"/>
        </a:solidFill>
      </p:bgPr>
    </p:bg>
    <p:spTree>
      <p:nvGrpSpPr>
        <p:cNvPr id="836" name="Shape 836"/>
        <p:cNvGrpSpPr/>
        <p:nvPr/>
      </p:nvGrpSpPr>
      <p:grpSpPr>
        <a:xfrm>
          <a:off x="0" y="0"/>
          <a:ext cx="0" cy="0"/>
          <a:chOff x="0" y="0"/>
          <a:chExt cx="0" cy="0"/>
        </a:xfrm>
      </p:grpSpPr>
      <p:sp>
        <p:nvSpPr>
          <p:cNvPr id="837" name="Google Shape;837;p48"/>
          <p:cNvSpPr txBox="1"/>
          <p:nvPr>
            <p:ph idx="1" type="subTitle"/>
          </p:nvPr>
        </p:nvSpPr>
        <p:spPr>
          <a:xfrm>
            <a:off x="241025" y="2048400"/>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838" name="Google Shape;838;p48"/>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1800"/>
              <a:buFont typeface="Helvetica Neue Light"/>
              <a:buNone/>
              <a:defRPr b="0" sz="1800">
                <a:solidFill>
                  <a:schemeClr val="lt1"/>
                </a:solidFill>
                <a:latin typeface="Helvetica Neue Light"/>
                <a:ea typeface="Helvetica Neue Light"/>
                <a:cs typeface="Helvetica Neue Light"/>
                <a:sym typeface="Helvetica Neue Light"/>
              </a:defRPr>
            </a:lvl9pPr>
          </a:lstStyle>
          <a:p/>
        </p:txBody>
      </p:sp>
      <p:sp>
        <p:nvSpPr>
          <p:cNvPr id="839" name="Google Shape;83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40" name="Google Shape;840;p48"/>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41" name="Google Shape;841;p48"/>
          <p:cNvCxnSpPr/>
          <p:nvPr/>
        </p:nvCxnSpPr>
        <p:spPr>
          <a:xfrm flipH="1" rot="10800000">
            <a:off x="76208" y="4663217"/>
            <a:ext cx="8670600" cy="13500"/>
          </a:xfrm>
          <a:prstGeom prst="straightConnector1">
            <a:avLst/>
          </a:prstGeom>
          <a:noFill/>
          <a:ln cap="flat" cmpd="sng" w="9525">
            <a:solidFill>
              <a:schemeClr val="dk2"/>
            </a:solidFill>
            <a:prstDash val="solid"/>
            <a:round/>
            <a:headEnd len="med" w="med" type="none"/>
            <a:tailEnd len="med" w="med" type="none"/>
          </a:ln>
        </p:spPr>
      </p:cxnSp>
      <p:sp>
        <p:nvSpPr>
          <p:cNvPr id="842" name="Google Shape;842;p48"/>
          <p:cNvSpPr/>
          <p:nvPr>
            <p:ph idx="2" type="pic"/>
          </p:nvPr>
        </p:nvSpPr>
        <p:spPr>
          <a:xfrm>
            <a:off x="241025" y="829425"/>
            <a:ext cx="4198800" cy="1046700"/>
          </a:xfrm>
          <a:prstGeom prst="rect">
            <a:avLst/>
          </a:prstGeom>
          <a:noFill/>
          <a:ln>
            <a:noFill/>
          </a:ln>
        </p:spPr>
      </p:sp>
      <p:sp>
        <p:nvSpPr>
          <p:cNvPr id="843" name="Google Shape;843;p48"/>
          <p:cNvSpPr txBox="1"/>
          <p:nvPr>
            <p:ph idx="3" type="subTitle"/>
          </p:nvPr>
        </p:nvSpPr>
        <p:spPr>
          <a:xfrm>
            <a:off x="4704175" y="829425"/>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cxnSp>
        <p:nvCxnSpPr>
          <p:cNvPr id="844" name="Google Shape;844;p48"/>
          <p:cNvCxnSpPr/>
          <p:nvPr/>
        </p:nvCxnSpPr>
        <p:spPr>
          <a:xfrm>
            <a:off x="4572000" y="836475"/>
            <a:ext cx="0" cy="1032600"/>
          </a:xfrm>
          <a:prstGeom prst="straightConnector1">
            <a:avLst/>
          </a:prstGeom>
          <a:noFill/>
          <a:ln cap="flat" cmpd="sng" w="19050">
            <a:solidFill>
              <a:schemeClr val="accent3"/>
            </a:solidFill>
            <a:prstDash val="solid"/>
            <a:round/>
            <a:headEnd len="med" w="med" type="none"/>
            <a:tailEnd len="med" w="med" type="none"/>
          </a:ln>
        </p:spPr>
      </p:cxnSp>
      <p:sp>
        <p:nvSpPr>
          <p:cNvPr id="845" name="Google Shape;845;p48"/>
          <p:cNvSpPr/>
          <p:nvPr>
            <p:ph idx="4" type="pic"/>
          </p:nvPr>
        </p:nvSpPr>
        <p:spPr>
          <a:xfrm>
            <a:off x="4704175" y="2048400"/>
            <a:ext cx="4198800" cy="1046700"/>
          </a:xfrm>
          <a:prstGeom prst="rect">
            <a:avLst/>
          </a:prstGeom>
          <a:noFill/>
          <a:ln>
            <a:noFill/>
          </a:ln>
        </p:spPr>
      </p:sp>
      <p:cxnSp>
        <p:nvCxnSpPr>
          <p:cNvPr id="846" name="Google Shape;846;p48"/>
          <p:cNvCxnSpPr/>
          <p:nvPr/>
        </p:nvCxnSpPr>
        <p:spPr>
          <a:xfrm>
            <a:off x="4572000" y="2055450"/>
            <a:ext cx="0" cy="1032600"/>
          </a:xfrm>
          <a:prstGeom prst="straightConnector1">
            <a:avLst/>
          </a:prstGeom>
          <a:noFill/>
          <a:ln cap="flat" cmpd="sng" w="19050">
            <a:solidFill>
              <a:schemeClr val="accent3"/>
            </a:solidFill>
            <a:prstDash val="solid"/>
            <a:round/>
            <a:headEnd len="med" w="med" type="none"/>
            <a:tailEnd len="med" w="med" type="none"/>
          </a:ln>
        </p:spPr>
      </p:cxnSp>
      <p:sp>
        <p:nvSpPr>
          <p:cNvPr id="847" name="Google Shape;847;p48"/>
          <p:cNvSpPr/>
          <p:nvPr>
            <p:ph idx="5" type="pic"/>
          </p:nvPr>
        </p:nvSpPr>
        <p:spPr>
          <a:xfrm>
            <a:off x="241025" y="3267375"/>
            <a:ext cx="4198800" cy="1046700"/>
          </a:xfrm>
          <a:prstGeom prst="rect">
            <a:avLst/>
          </a:prstGeom>
          <a:noFill/>
          <a:ln>
            <a:noFill/>
          </a:ln>
        </p:spPr>
      </p:sp>
      <p:sp>
        <p:nvSpPr>
          <p:cNvPr id="848" name="Google Shape;848;p48"/>
          <p:cNvSpPr txBox="1"/>
          <p:nvPr>
            <p:ph idx="6" type="subTitle"/>
          </p:nvPr>
        </p:nvSpPr>
        <p:spPr>
          <a:xfrm>
            <a:off x="4704175" y="3267375"/>
            <a:ext cx="4198800" cy="1046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cxnSp>
        <p:nvCxnSpPr>
          <p:cNvPr id="849" name="Google Shape;849;p48"/>
          <p:cNvCxnSpPr/>
          <p:nvPr/>
        </p:nvCxnSpPr>
        <p:spPr>
          <a:xfrm>
            <a:off x="4572000" y="3274425"/>
            <a:ext cx="0" cy="1032600"/>
          </a:xfrm>
          <a:prstGeom prst="straightConnector1">
            <a:avLst/>
          </a:prstGeom>
          <a:noFill/>
          <a:ln cap="flat" cmpd="sng" w="19050">
            <a:solidFill>
              <a:schemeClr val="accent3"/>
            </a:solidFill>
            <a:prstDash val="solid"/>
            <a:round/>
            <a:headEnd len="med" w="med" type="none"/>
            <a:tailEnd len="med" w="med" type="none"/>
          </a:ln>
        </p:spPr>
      </p:cxnSp>
      <p:pic>
        <p:nvPicPr>
          <p:cNvPr id="850" name="Google Shape;850;p48"/>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851" name="Google Shape;851;p48"/>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wo-Column Text (Light)" type="twoColTx">
  <p:cSld name="TITLE_AND_TWO_COLUMNS">
    <p:spTree>
      <p:nvGrpSpPr>
        <p:cNvPr id="852" name="Shape 852"/>
        <p:cNvGrpSpPr/>
        <p:nvPr/>
      </p:nvGrpSpPr>
      <p:grpSpPr>
        <a:xfrm>
          <a:off x="0" y="0"/>
          <a:ext cx="0" cy="0"/>
          <a:chOff x="0" y="0"/>
          <a:chExt cx="0" cy="0"/>
        </a:xfrm>
      </p:grpSpPr>
      <p:sp>
        <p:nvSpPr>
          <p:cNvPr id="853" name="Google Shape;85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4" name="Google Shape;854;p49"/>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400"/>
              <a:buNone/>
              <a:defRPr sz="2400">
                <a:solidFill>
                  <a:srgbClr val="20134D"/>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855" name="Google Shape;855;p49"/>
          <p:cNvSpPr txBox="1"/>
          <p:nvPr>
            <p:ph idx="1" type="body"/>
          </p:nvPr>
        </p:nvSpPr>
        <p:spPr>
          <a:xfrm>
            <a:off x="311700" y="863550"/>
            <a:ext cx="39993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856" name="Google Shape;856;p49"/>
          <p:cNvSpPr txBox="1"/>
          <p:nvPr>
            <p:ph idx="2" type="body"/>
          </p:nvPr>
        </p:nvSpPr>
        <p:spPr>
          <a:xfrm>
            <a:off x="4833000" y="863550"/>
            <a:ext cx="39993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wo-Column Text (Dark)">
  <p:cSld name="TITLE_AND_TWO_COLUMNS_2">
    <p:bg>
      <p:bgPr>
        <a:gradFill>
          <a:gsLst>
            <a:gs pos="0">
              <a:srgbClr val="585567"/>
            </a:gs>
            <a:gs pos="100000">
              <a:srgbClr val="312E34"/>
            </a:gs>
          </a:gsLst>
          <a:path path="circle">
            <a:fillToRect b="50%" l="50%" r="50%" t="50%"/>
          </a:path>
          <a:tileRect/>
        </a:gradFill>
      </p:bgPr>
    </p:bg>
    <p:spTree>
      <p:nvGrpSpPr>
        <p:cNvPr id="857" name="Shape 857"/>
        <p:cNvGrpSpPr/>
        <p:nvPr/>
      </p:nvGrpSpPr>
      <p:grpSpPr>
        <a:xfrm>
          <a:off x="0" y="0"/>
          <a:ext cx="0" cy="0"/>
          <a:chOff x="0" y="0"/>
          <a:chExt cx="0" cy="0"/>
        </a:xfrm>
      </p:grpSpPr>
      <p:sp>
        <p:nvSpPr>
          <p:cNvPr id="858" name="Google Shape;85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9" name="Google Shape;859;p50"/>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860" name="Google Shape;860;p50"/>
          <p:cNvSpPr txBox="1"/>
          <p:nvPr>
            <p:ph idx="1" type="body"/>
          </p:nvPr>
        </p:nvSpPr>
        <p:spPr>
          <a:xfrm>
            <a:off x="311700" y="863550"/>
            <a:ext cx="39993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861" name="Google Shape;861;p50"/>
          <p:cNvSpPr txBox="1"/>
          <p:nvPr>
            <p:ph idx="2" type="body"/>
          </p:nvPr>
        </p:nvSpPr>
        <p:spPr>
          <a:xfrm>
            <a:off x="4833000" y="863550"/>
            <a:ext cx="39993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pic>
        <p:nvPicPr>
          <p:cNvPr id="862" name="Google Shape;862;p50"/>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63" name="Google Shape;863;p50"/>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HDAG (Dark)">
  <p:cSld name="TITLE_1_2_1_1">
    <p:bg>
      <p:bgPr>
        <a:solidFill>
          <a:srgbClr val="383540"/>
        </a:solidFill>
      </p:bgPr>
    </p:bg>
    <p:spTree>
      <p:nvGrpSpPr>
        <p:cNvPr id="73" name="Shape 73"/>
        <p:cNvGrpSpPr/>
        <p:nvPr/>
      </p:nvGrpSpPr>
      <p:grpSpPr>
        <a:xfrm>
          <a:off x="0" y="0"/>
          <a:ext cx="0" cy="0"/>
          <a:chOff x="0" y="0"/>
          <a:chExt cx="0" cy="0"/>
        </a:xfrm>
      </p:grpSpPr>
      <p:sp>
        <p:nvSpPr>
          <p:cNvPr id="74" name="Google Shape;74;p6"/>
          <p:cNvSpPr/>
          <p:nvPr/>
        </p:nvSpPr>
        <p:spPr>
          <a:xfrm>
            <a:off x="4514850" y="0"/>
            <a:ext cx="4629300" cy="5143500"/>
          </a:xfrm>
          <a:prstGeom prst="rect">
            <a:avLst/>
          </a:prstGeom>
          <a:solidFill>
            <a:srgbClr val="242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6"/>
          <p:cNvPicPr preferRelativeResize="0"/>
          <p:nvPr/>
        </p:nvPicPr>
        <p:blipFill>
          <a:blip r:embed="rId2">
            <a:alphaModFix amt="42000"/>
          </a:blip>
          <a:stretch>
            <a:fillRect/>
          </a:stretch>
        </p:blipFill>
        <p:spPr>
          <a:xfrm rot="-839198">
            <a:off x="-2302250" y="-2504349"/>
            <a:ext cx="7236198" cy="7521750"/>
          </a:xfrm>
          <a:prstGeom prst="rect">
            <a:avLst/>
          </a:prstGeom>
          <a:noFill/>
          <a:ln>
            <a:noFill/>
          </a:ln>
        </p:spPr>
      </p:pic>
      <p:pic>
        <p:nvPicPr>
          <p:cNvPr id="77" name="Google Shape;77;p6"/>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78" name="Google Shape;78;p6"/>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79" name="Google Shape;79;p6"/>
          <p:cNvSpPr txBox="1"/>
          <p:nvPr/>
        </p:nvSpPr>
        <p:spPr>
          <a:xfrm>
            <a:off x="533238" y="1912575"/>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Helvetica Neue Light"/>
                <a:ea typeface="Helvetica Neue Light"/>
                <a:cs typeface="Helvetica Neue Light"/>
                <a:sym typeface="Helvetica Neue Light"/>
              </a:rPr>
              <a:t>About HDAG</a:t>
            </a:r>
            <a:endParaRPr sz="3400">
              <a:solidFill>
                <a:schemeClr val="lt1"/>
              </a:solidFill>
              <a:latin typeface="Helvetica Neue Light"/>
              <a:ea typeface="Helvetica Neue Light"/>
              <a:cs typeface="Helvetica Neue Light"/>
              <a:sym typeface="Helvetica Neue Light"/>
            </a:endParaRPr>
          </a:p>
        </p:txBody>
      </p:sp>
      <p:sp>
        <p:nvSpPr>
          <p:cNvPr id="80" name="Google Shape;80;p6"/>
          <p:cNvSpPr txBox="1"/>
          <p:nvPr/>
        </p:nvSpPr>
        <p:spPr>
          <a:xfrm>
            <a:off x="4791075" y="485775"/>
            <a:ext cx="39243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Helvetica Neue Light"/>
                <a:ea typeface="Helvetica Neue Light"/>
                <a:cs typeface="Helvetica Neue Light"/>
                <a:sym typeface="Helvetica Neue Light"/>
              </a:rPr>
              <a:t>Harvard Undergraduate Data Analytics Group (HDAG) is a non-profit student organization at Harvard College dedicated to helping organizations make smarter, data-driven decisions and achieve their strategic goals by translating their data into meaningful and actionable information. </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a:solidFill>
                  <a:schemeClr val="lt1"/>
                </a:solidFill>
                <a:latin typeface="Helvetica Neue Light"/>
                <a:ea typeface="Helvetica Neue Light"/>
                <a:cs typeface="Helvetica Neue Light"/>
                <a:sym typeface="Helvetica Neue Light"/>
              </a:rPr>
              <a:t>For more about us, visit </a:t>
            </a:r>
            <a:r>
              <a:rPr lang="en" u="sng">
                <a:solidFill>
                  <a:schemeClr val="hlink"/>
                </a:solidFill>
                <a:latin typeface="Helvetica Neue Light"/>
                <a:ea typeface="Helvetica Neue Light"/>
                <a:cs typeface="Helvetica Neue Light"/>
                <a:sym typeface="Helvetica Neue Light"/>
                <a:hlinkClick r:id="rId4"/>
              </a:rPr>
              <a:t>https://www.harvardanalytics.org/</a:t>
            </a:r>
            <a:r>
              <a:rPr lang="en">
                <a:solidFill>
                  <a:schemeClr val="lt1"/>
                </a:solidFill>
                <a:latin typeface="Helvetica Neue Light"/>
                <a:ea typeface="Helvetica Neue Light"/>
                <a:cs typeface="Helvetica Neue Light"/>
                <a:sym typeface="Helvetica Neue Light"/>
              </a:rPr>
              <a:t>.</a:t>
            </a:r>
            <a:r>
              <a:rPr lang="en">
                <a:solidFill>
                  <a:schemeClr val="lt1"/>
                </a:solidFill>
                <a:latin typeface="Helvetica Neue Light"/>
                <a:ea typeface="Helvetica Neue Light"/>
                <a:cs typeface="Helvetica Neue Light"/>
                <a:sym typeface="Helvetica Neue Light"/>
              </a:rPr>
              <a:t>  </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a:solidFill>
                  <a:schemeClr val="lt1"/>
                </a:solidFill>
                <a:latin typeface="Helvetica Neue Light"/>
                <a:ea typeface="Helvetica Neue Light"/>
                <a:cs typeface="Helvetica Neue Light"/>
                <a:sym typeface="Helvetica Neue Light"/>
              </a:rPr>
              <a:t>Point of Contact for this project:</a:t>
            </a:r>
            <a:endParaRPr>
              <a:solidFill>
                <a:schemeClr val="lt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sp>
        <p:nvSpPr>
          <p:cNvPr id="81" name="Google Shape;81;p6"/>
          <p:cNvSpPr txBox="1"/>
          <p:nvPr/>
        </p:nvSpPr>
        <p:spPr>
          <a:xfrm>
            <a:off x="533238" y="2522175"/>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Helvetica Neue Light"/>
                <a:ea typeface="Helvetica Neue Light"/>
                <a:cs typeface="Helvetica Neue Light"/>
                <a:sym typeface="Helvetica Neue Light"/>
              </a:rPr>
              <a:t>Harvard’s flagship data analytics student group. </a:t>
            </a:r>
            <a:endParaRPr sz="1700">
              <a:solidFill>
                <a:schemeClr val="lt1"/>
              </a:solidFill>
              <a:latin typeface="Helvetica Neue Light"/>
              <a:ea typeface="Helvetica Neue Light"/>
              <a:cs typeface="Helvetica Neue Light"/>
              <a:sym typeface="Helvetica Neue Light"/>
            </a:endParaRPr>
          </a:p>
        </p:txBody>
      </p:sp>
      <p:sp>
        <p:nvSpPr>
          <p:cNvPr id="82" name="Google Shape;82;p6"/>
          <p:cNvSpPr txBox="1"/>
          <p:nvPr>
            <p:ph idx="1" type="subTitle"/>
          </p:nvPr>
        </p:nvSpPr>
        <p:spPr>
          <a:xfrm>
            <a:off x="4791075" y="3514725"/>
            <a:ext cx="4172100" cy="708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400"/>
              <a:buChar char="●"/>
              <a:defRPr>
                <a:solidFill>
                  <a:schemeClr val="accent2"/>
                </a:solidFill>
              </a:defRPr>
            </a:lvl1pPr>
            <a:lvl2pPr lvl="1" rtl="0">
              <a:spcBef>
                <a:spcPts val="0"/>
              </a:spcBef>
              <a:spcAft>
                <a:spcPts val="0"/>
              </a:spcAft>
              <a:buClr>
                <a:schemeClr val="lt1"/>
              </a:buClr>
              <a:buSzPts val="1200"/>
              <a:buChar char="○"/>
              <a:defRPr>
                <a:solidFill>
                  <a:schemeClr val="lt1"/>
                </a:solidFill>
              </a:defRPr>
            </a:lvl2pPr>
            <a:lvl3pPr lvl="2" rtl="0">
              <a:spcBef>
                <a:spcPts val="0"/>
              </a:spcBef>
              <a:spcAft>
                <a:spcPts val="0"/>
              </a:spcAft>
              <a:buClr>
                <a:schemeClr val="lt1"/>
              </a:buClr>
              <a:buSzPts val="1200"/>
              <a:buChar char="■"/>
              <a:defRPr>
                <a:solidFill>
                  <a:schemeClr val="lt1"/>
                </a:solidFill>
              </a:defRPr>
            </a:lvl3pPr>
            <a:lvl4pPr lvl="3" rtl="0">
              <a:spcBef>
                <a:spcPts val="0"/>
              </a:spcBef>
              <a:spcAft>
                <a:spcPts val="0"/>
              </a:spcAft>
              <a:buClr>
                <a:schemeClr val="lt1"/>
              </a:buClr>
              <a:buSzPts val="1200"/>
              <a:buChar char="●"/>
              <a:defRPr>
                <a:solidFill>
                  <a:schemeClr val="lt1"/>
                </a:solidFill>
              </a:defRPr>
            </a:lvl4pPr>
            <a:lvl5pPr lvl="4" rtl="0">
              <a:spcBef>
                <a:spcPts val="0"/>
              </a:spcBef>
              <a:spcAft>
                <a:spcPts val="0"/>
              </a:spcAft>
              <a:buClr>
                <a:schemeClr val="lt1"/>
              </a:buClr>
              <a:buSzPts val="1200"/>
              <a:buChar char="○"/>
              <a:defRPr>
                <a:solidFill>
                  <a:schemeClr val="lt1"/>
                </a:solidFill>
              </a:defRPr>
            </a:lvl5pPr>
            <a:lvl6pPr lvl="5" rtl="0">
              <a:spcBef>
                <a:spcPts val="0"/>
              </a:spcBef>
              <a:spcAft>
                <a:spcPts val="0"/>
              </a:spcAft>
              <a:buClr>
                <a:schemeClr val="lt1"/>
              </a:buClr>
              <a:buSzPts val="1200"/>
              <a:buChar char="■"/>
              <a:defRPr>
                <a:solidFill>
                  <a:schemeClr val="lt1"/>
                </a:solidFill>
              </a:defRPr>
            </a:lvl6pPr>
            <a:lvl7pPr lvl="6" rtl="0">
              <a:spcBef>
                <a:spcPts val="0"/>
              </a:spcBef>
              <a:spcAft>
                <a:spcPts val="0"/>
              </a:spcAft>
              <a:buClr>
                <a:schemeClr val="lt1"/>
              </a:buClr>
              <a:buSzPts val="1200"/>
              <a:buChar char="●"/>
              <a:defRPr>
                <a:solidFill>
                  <a:schemeClr val="lt1"/>
                </a:solidFill>
              </a:defRPr>
            </a:lvl7pPr>
            <a:lvl8pPr lvl="7" rtl="0">
              <a:spcBef>
                <a:spcPts val="0"/>
              </a:spcBef>
              <a:spcAft>
                <a:spcPts val="0"/>
              </a:spcAft>
              <a:buClr>
                <a:schemeClr val="lt1"/>
              </a:buClr>
              <a:buSzPts val="1200"/>
              <a:buChar char="○"/>
              <a:defRPr>
                <a:solidFill>
                  <a:schemeClr val="lt1"/>
                </a:solidFill>
              </a:defRPr>
            </a:lvl8pPr>
            <a:lvl9pPr lvl="8" rtl="0">
              <a:spcBef>
                <a:spcPts val="0"/>
              </a:spcBef>
              <a:spcAft>
                <a:spcPts val="0"/>
              </a:spcAft>
              <a:buClr>
                <a:schemeClr val="lt1"/>
              </a:buClr>
              <a:buSzPts val="1200"/>
              <a:buChar char="■"/>
              <a:defRPr>
                <a:solidFill>
                  <a:schemeClr val="lt1"/>
                </a:solidFill>
              </a:defRPr>
            </a:lvl9pPr>
          </a:lstStyle>
          <a:p/>
        </p:txBody>
      </p:sp>
      <p:pic>
        <p:nvPicPr>
          <p:cNvPr id="83" name="Google Shape;83;p6"/>
          <p:cNvPicPr preferRelativeResize="0"/>
          <p:nvPr/>
        </p:nvPicPr>
        <p:blipFill>
          <a:blip r:embed="rId5">
            <a:alphaModFix/>
          </a:blip>
          <a:stretch>
            <a:fillRect/>
          </a:stretch>
        </p:blipFill>
        <p:spPr>
          <a:xfrm>
            <a:off x="104775" y="4773900"/>
            <a:ext cx="3762376" cy="282925"/>
          </a:xfrm>
          <a:prstGeom prst="rect">
            <a:avLst/>
          </a:prstGeom>
          <a:noFill/>
          <a:ln>
            <a:noFill/>
          </a:ln>
        </p:spPr>
      </p:pic>
      <p:cxnSp>
        <p:nvCxnSpPr>
          <p:cNvPr id="84" name="Google Shape;84;p6"/>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type="titleOnly">
  <p:cSld name="TITLE_ONLY">
    <p:spTree>
      <p:nvGrpSpPr>
        <p:cNvPr id="864" name="Shape 864"/>
        <p:cNvGrpSpPr/>
        <p:nvPr/>
      </p:nvGrpSpPr>
      <p:grpSpPr>
        <a:xfrm>
          <a:off x="0" y="0"/>
          <a:ext cx="0" cy="0"/>
          <a:chOff x="0" y="0"/>
          <a:chExt cx="0" cy="0"/>
        </a:xfrm>
      </p:grpSpPr>
      <p:sp>
        <p:nvSpPr>
          <p:cNvPr id="865" name="Google Shape;86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66" name="Google Shape;866;p51"/>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0134D"/>
              </a:buClr>
              <a:buSzPts val="2400"/>
              <a:buNone/>
              <a:defRPr sz="2400">
                <a:solidFill>
                  <a:srgbClr val="20134D"/>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p:cSld name="TITLE_ONLY_1">
    <p:bg>
      <p:bgPr>
        <a:gradFill>
          <a:gsLst>
            <a:gs pos="0">
              <a:srgbClr val="6F6B84"/>
            </a:gs>
            <a:gs pos="36000">
              <a:srgbClr val="646076"/>
            </a:gs>
            <a:gs pos="100000">
              <a:srgbClr val="373540"/>
            </a:gs>
          </a:gsLst>
          <a:path path="circle">
            <a:fillToRect b="50%" l="50%" r="50%" t="50%"/>
          </a:path>
          <a:tileRect/>
        </a:gradFill>
      </p:bgPr>
    </p:bg>
    <p:spTree>
      <p:nvGrpSpPr>
        <p:cNvPr id="867" name="Shape 867"/>
        <p:cNvGrpSpPr/>
        <p:nvPr/>
      </p:nvGrpSpPr>
      <p:grpSpPr>
        <a:xfrm>
          <a:off x="0" y="0"/>
          <a:ext cx="0" cy="0"/>
          <a:chOff x="0" y="0"/>
          <a:chExt cx="0" cy="0"/>
        </a:xfrm>
      </p:grpSpPr>
      <p:sp>
        <p:nvSpPr>
          <p:cNvPr id="868" name="Google Shape;86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69" name="Google Shape;869;p52"/>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70" name="Google Shape;870;p52"/>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871" name="Google Shape;871;p52"/>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II)">
  <p:cSld name="TITLE_ONLY_1_1">
    <p:bg>
      <p:bgPr>
        <a:solidFill>
          <a:schemeClr val="accent4"/>
        </a:solidFill>
      </p:bgPr>
    </p:bg>
    <p:spTree>
      <p:nvGrpSpPr>
        <p:cNvPr id="872" name="Shape 872"/>
        <p:cNvGrpSpPr/>
        <p:nvPr/>
      </p:nvGrpSpPr>
      <p:grpSpPr>
        <a:xfrm>
          <a:off x="0" y="0"/>
          <a:ext cx="0" cy="0"/>
          <a:chOff x="0" y="0"/>
          <a:chExt cx="0" cy="0"/>
        </a:xfrm>
      </p:grpSpPr>
      <p:sp>
        <p:nvSpPr>
          <p:cNvPr id="873" name="Google Shape;87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74" name="Google Shape;874;p5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75" name="Google Shape;875;p53"/>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876" name="Google Shape;876;p5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7" name="Shape 877"/>
        <p:cNvGrpSpPr/>
        <p:nvPr/>
      </p:nvGrpSpPr>
      <p:grpSpPr>
        <a:xfrm>
          <a:off x="0" y="0"/>
          <a:ext cx="0" cy="0"/>
          <a:chOff x="0" y="0"/>
          <a:chExt cx="0" cy="0"/>
        </a:xfrm>
      </p:grpSpPr>
      <p:sp>
        <p:nvSpPr>
          <p:cNvPr id="878" name="Google Shape;878;p5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79" name="Google Shape;87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Dark I)">
  <p:cSld name="MAIN_POINT_1">
    <p:bg>
      <p:bgPr>
        <a:gradFill>
          <a:gsLst>
            <a:gs pos="0">
              <a:srgbClr val="6F6B84"/>
            </a:gs>
            <a:gs pos="36000">
              <a:srgbClr val="646076"/>
            </a:gs>
            <a:gs pos="100000">
              <a:srgbClr val="373540"/>
            </a:gs>
          </a:gsLst>
          <a:path path="circle">
            <a:fillToRect b="50%" l="50%" r="50%" t="50%"/>
          </a:path>
          <a:tileRect/>
        </a:gradFill>
      </p:bgPr>
    </p:bg>
    <p:spTree>
      <p:nvGrpSpPr>
        <p:cNvPr id="880" name="Shape 880"/>
        <p:cNvGrpSpPr/>
        <p:nvPr/>
      </p:nvGrpSpPr>
      <p:grpSpPr>
        <a:xfrm>
          <a:off x="0" y="0"/>
          <a:ext cx="0" cy="0"/>
          <a:chOff x="0" y="0"/>
          <a:chExt cx="0" cy="0"/>
        </a:xfrm>
      </p:grpSpPr>
      <p:sp>
        <p:nvSpPr>
          <p:cNvPr id="881" name="Google Shape;881;p5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82" name="Google Shape;88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83" name="Google Shape;883;p55"/>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84" name="Google Shape;884;p55"/>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Dark II)">
  <p:cSld name="MAIN_POINT_1_1">
    <p:bg>
      <p:bgPr>
        <a:gradFill>
          <a:gsLst>
            <a:gs pos="0">
              <a:schemeClr val="dk1"/>
            </a:gs>
            <a:gs pos="100000">
              <a:srgbClr val="646076"/>
            </a:gs>
            <a:gs pos="100000">
              <a:srgbClr val="B3C3CE"/>
            </a:gs>
          </a:gsLst>
          <a:lin ang="5400700" scaled="0"/>
        </a:gradFill>
      </p:bgPr>
    </p:bg>
    <p:spTree>
      <p:nvGrpSpPr>
        <p:cNvPr id="885" name="Shape 885"/>
        <p:cNvGrpSpPr/>
        <p:nvPr/>
      </p:nvGrpSpPr>
      <p:grpSpPr>
        <a:xfrm>
          <a:off x="0" y="0"/>
          <a:ext cx="0" cy="0"/>
          <a:chOff x="0" y="0"/>
          <a:chExt cx="0" cy="0"/>
        </a:xfrm>
      </p:grpSpPr>
      <p:sp>
        <p:nvSpPr>
          <p:cNvPr id="886" name="Google Shape;886;p5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87" name="Google Shape;88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88" name="Google Shape;888;p56"/>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89" name="Google Shape;889;p56"/>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Layout (Light)">
  <p:cSld name="SECTION_TITLE_AND_DESCRIPTION">
    <p:spTree>
      <p:nvGrpSpPr>
        <p:cNvPr id="890" name="Shape 890"/>
        <p:cNvGrpSpPr/>
        <p:nvPr/>
      </p:nvGrpSpPr>
      <p:grpSpPr>
        <a:xfrm>
          <a:off x="0" y="0"/>
          <a:ext cx="0" cy="0"/>
          <a:chOff x="0" y="0"/>
          <a:chExt cx="0" cy="0"/>
        </a:xfrm>
      </p:grpSpPr>
      <p:sp>
        <p:nvSpPr>
          <p:cNvPr id="891" name="Google Shape;891;p5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7"/>
          <p:cNvSpPr txBox="1"/>
          <p:nvPr>
            <p:ph type="title"/>
          </p:nvPr>
        </p:nvSpPr>
        <p:spPr>
          <a:xfrm>
            <a:off x="265500" y="202475"/>
            <a:ext cx="4045200" cy="1056000"/>
          </a:xfrm>
          <a:prstGeom prst="rect">
            <a:avLst/>
          </a:prstGeom>
          <a:ln>
            <a:noFill/>
          </a:ln>
        </p:spPr>
        <p:txBody>
          <a:bodyPr anchorCtr="0" anchor="t" bIns="91425" lIns="91425" spcFirstLastPara="1" rIns="91425" wrap="square" tIns="91425">
            <a:normAutofit/>
          </a:bodyPr>
          <a:lstStyle>
            <a:lvl1pPr lvl="0" algn="ctr">
              <a:spcBef>
                <a:spcPts val="0"/>
              </a:spcBef>
              <a:spcAft>
                <a:spcPts val="0"/>
              </a:spcAft>
              <a:buClr>
                <a:srgbClr val="20134D"/>
              </a:buClr>
              <a:buSzPts val="2400"/>
              <a:buNone/>
              <a:defRPr sz="2400">
                <a:solidFill>
                  <a:srgbClr val="20134D"/>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3" name="Google Shape;893;p57"/>
          <p:cNvSpPr txBox="1"/>
          <p:nvPr>
            <p:ph idx="1" type="body"/>
          </p:nvPr>
        </p:nvSpPr>
        <p:spPr>
          <a:xfrm>
            <a:off x="369600" y="1100050"/>
            <a:ext cx="3837000" cy="3460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94" name="Google Shape;89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95" name="Google Shape;895;p57"/>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896" name="Google Shape;896;p57"/>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897" name="Google Shape;897;p57"/>
          <p:cNvSpPr txBox="1"/>
          <p:nvPr>
            <p:ph idx="2" type="body"/>
          </p:nvPr>
        </p:nvSpPr>
        <p:spPr>
          <a:xfrm>
            <a:off x="4939500" y="287425"/>
            <a:ext cx="3837000" cy="4370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dk1"/>
              </a:buClr>
              <a:buSzPts val="1400"/>
              <a:buChar char="●"/>
              <a:defRPr>
                <a:solidFill>
                  <a:schemeClr val="dk1"/>
                </a:solidFill>
              </a:defRPr>
            </a:lvl1pPr>
            <a:lvl2pPr indent="-304800" lvl="1" marL="914400" rtl="0">
              <a:spcBef>
                <a:spcPts val="0"/>
              </a:spcBef>
              <a:spcAft>
                <a:spcPts val="0"/>
              </a:spcAft>
              <a:buClr>
                <a:schemeClr val="dk1"/>
              </a:buClr>
              <a:buSzPts val="1200"/>
              <a:buChar char="○"/>
              <a:defRPr>
                <a:solidFill>
                  <a:schemeClr val="dk1"/>
                </a:solidFill>
              </a:defRPr>
            </a:lvl2pPr>
            <a:lvl3pPr indent="-304800" lvl="2" marL="1371600" rtl="0">
              <a:spcBef>
                <a:spcPts val="0"/>
              </a:spcBef>
              <a:spcAft>
                <a:spcPts val="0"/>
              </a:spcAft>
              <a:buClr>
                <a:schemeClr val="dk1"/>
              </a:buClr>
              <a:buSzPts val="1200"/>
              <a:buChar char="■"/>
              <a:defRPr>
                <a:solidFill>
                  <a:schemeClr val="dk1"/>
                </a:solidFill>
              </a:defRPr>
            </a:lvl3pPr>
            <a:lvl4pPr indent="-304800" lvl="3" marL="1828800" rtl="0">
              <a:spcBef>
                <a:spcPts val="0"/>
              </a:spcBef>
              <a:spcAft>
                <a:spcPts val="0"/>
              </a:spcAft>
              <a:buClr>
                <a:schemeClr val="dk1"/>
              </a:buClr>
              <a:buSzPts val="1200"/>
              <a:buChar char="●"/>
              <a:defRPr>
                <a:solidFill>
                  <a:schemeClr val="dk1"/>
                </a:solidFill>
              </a:defRPr>
            </a:lvl4pPr>
            <a:lvl5pPr indent="-304800" lvl="4" marL="2286000" rtl="0">
              <a:spcBef>
                <a:spcPts val="0"/>
              </a:spcBef>
              <a:spcAft>
                <a:spcPts val="0"/>
              </a:spcAft>
              <a:buClr>
                <a:schemeClr val="dk1"/>
              </a:buClr>
              <a:buSzPts val="1200"/>
              <a:buChar char="○"/>
              <a:defRPr>
                <a:solidFill>
                  <a:schemeClr val="dk1"/>
                </a:solidFill>
              </a:defRPr>
            </a:lvl5pPr>
            <a:lvl6pPr indent="-304800" lvl="5" marL="2743200" rtl="0">
              <a:spcBef>
                <a:spcPts val="0"/>
              </a:spcBef>
              <a:spcAft>
                <a:spcPts val="0"/>
              </a:spcAft>
              <a:buClr>
                <a:schemeClr val="dk1"/>
              </a:buClr>
              <a:buSzPts val="1200"/>
              <a:buChar char="■"/>
              <a:defRPr>
                <a:solidFill>
                  <a:schemeClr val="dk1"/>
                </a:solidFill>
              </a:defRPr>
            </a:lvl6pPr>
            <a:lvl7pPr indent="-304800" lvl="6" marL="3200400" rtl="0">
              <a:spcBef>
                <a:spcPts val="0"/>
              </a:spcBef>
              <a:spcAft>
                <a:spcPts val="0"/>
              </a:spcAft>
              <a:buClr>
                <a:schemeClr val="dk1"/>
              </a:buClr>
              <a:buSzPts val="1200"/>
              <a:buChar char="●"/>
              <a:defRPr>
                <a:solidFill>
                  <a:schemeClr val="dk1"/>
                </a:solidFill>
              </a:defRPr>
            </a:lvl7pPr>
            <a:lvl8pPr indent="-304800" lvl="7" marL="3657600" rtl="0">
              <a:spcBef>
                <a:spcPts val="0"/>
              </a:spcBef>
              <a:spcAft>
                <a:spcPts val="0"/>
              </a:spcAft>
              <a:buClr>
                <a:schemeClr val="dk1"/>
              </a:buClr>
              <a:buSzPts val="1200"/>
              <a:buChar char="○"/>
              <a:defRPr>
                <a:solidFill>
                  <a:schemeClr val="dk1"/>
                </a:solidFill>
              </a:defRPr>
            </a:lvl8pPr>
            <a:lvl9pPr indent="-304800" lvl="8" marL="4114800" rtl="0">
              <a:spcBef>
                <a:spcPts val="0"/>
              </a:spcBef>
              <a:spcAft>
                <a:spcPts val="0"/>
              </a:spcAft>
              <a:buClr>
                <a:schemeClr val="dk1"/>
              </a:buClr>
              <a:buSzPts val="1200"/>
              <a:buChar char="■"/>
              <a:defRPr>
                <a:solidFill>
                  <a:schemeClr val="dk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Layout (High Contrast)">
  <p:cSld name="SECTION_TITLE_AND_DESCRIPTION_1">
    <p:spTree>
      <p:nvGrpSpPr>
        <p:cNvPr id="898" name="Shape 898"/>
        <p:cNvGrpSpPr/>
        <p:nvPr/>
      </p:nvGrpSpPr>
      <p:grpSpPr>
        <a:xfrm>
          <a:off x="0" y="0"/>
          <a:ext cx="0" cy="0"/>
          <a:chOff x="0" y="0"/>
          <a:chExt cx="0" cy="0"/>
        </a:xfrm>
      </p:grpSpPr>
      <p:sp>
        <p:nvSpPr>
          <p:cNvPr id="899" name="Google Shape;899;p58"/>
          <p:cNvSpPr/>
          <p:nvPr/>
        </p:nvSpPr>
        <p:spPr>
          <a:xfrm>
            <a:off x="4572000" y="-125"/>
            <a:ext cx="4572000" cy="5143500"/>
          </a:xfrm>
          <a:prstGeom prst="rect">
            <a:avLst/>
          </a:prstGeom>
          <a:gradFill>
            <a:gsLst>
              <a:gs pos="0">
                <a:srgbClr val="585567"/>
              </a:gs>
              <a:gs pos="100000">
                <a:srgbClr val="312E34"/>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8"/>
          <p:cNvSpPr txBox="1"/>
          <p:nvPr>
            <p:ph type="title"/>
          </p:nvPr>
        </p:nvSpPr>
        <p:spPr>
          <a:xfrm>
            <a:off x="265500" y="202475"/>
            <a:ext cx="4045200" cy="1056000"/>
          </a:xfrm>
          <a:prstGeom prst="rect">
            <a:avLst/>
          </a:prstGeom>
          <a:ln>
            <a:noFill/>
          </a:ln>
        </p:spPr>
        <p:txBody>
          <a:bodyPr anchorCtr="0" anchor="t" bIns="91425" lIns="91425" spcFirstLastPara="1" rIns="91425" wrap="square" tIns="91425">
            <a:normAutofit/>
          </a:bodyPr>
          <a:lstStyle>
            <a:lvl1pPr lvl="0" rtl="0" algn="ctr">
              <a:spcBef>
                <a:spcPts val="0"/>
              </a:spcBef>
              <a:spcAft>
                <a:spcPts val="0"/>
              </a:spcAft>
              <a:buClr>
                <a:srgbClr val="20134D"/>
              </a:buClr>
              <a:buSzPts val="2400"/>
              <a:buNone/>
              <a:defRPr sz="2400">
                <a:solidFill>
                  <a:srgbClr val="20134D"/>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01" name="Google Shape;901;p58"/>
          <p:cNvSpPr txBox="1"/>
          <p:nvPr>
            <p:ph idx="1" type="body"/>
          </p:nvPr>
        </p:nvSpPr>
        <p:spPr>
          <a:xfrm>
            <a:off x="369600" y="1100050"/>
            <a:ext cx="3837000" cy="346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902" name="Google Shape;90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03" name="Google Shape;903;p58"/>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904" name="Google Shape;904;p58"/>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905" name="Google Shape;905;p58"/>
          <p:cNvSpPr txBox="1"/>
          <p:nvPr>
            <p:ph idx="2" type="body"/>
          </p:nvPr>
        </p:nvSpPr>
        <p:spPr>
          <a:xfrm>
            <a:off x="4939500" y="287425"/>
            <a:ext cx="3837000" cy="4370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Layout (Dark)">
  <p:cSld name="SECTION_TITLE_AND_DESCRIPTION_1_1">
    <p:bg>
      <p:bgPr>
        <a:solidFill>
          <a:srgbClr val="3E3943"/>
        </a:solidFill>
      </p:bgPr>
    </p:bg>
    <p:spTree>
      <p:nvGrpSpPr>
        <p:cNvPr id="906" name="Shape 906"/>
        <p:cNvGrpSpPr/>
        <p:nvPr/>
      </p:nvGrpSpPr>
      <p:grpSpPr>
        <a:xfrm>
          <a:off x="0" y="0"/>
          <a:ext cx="0" cy="0"/>
          <a:chOff x="0" y="0"/>
          <a:chExt cx="0" cy="0"/>
        </a:xfrm>
      </p:grpSpPr>
      <p:sp>
        <p:nvSpPr>
          <p:cNvPr id="907" name="Google Shape;907;p59"/>
          <p:cNvSpPr/>
          <p:nvPr/>
        </p:nvSpPr>
        <p:spPr>
          <a:xfrm>
            <a:off x="4572000" y="-125"/>
            <a:ext cx="4572000" cy="5143500"/>
          </a:xfrm>
          <a:prstGeom prst="rect">
            <a:avLst/>
          </a:prstGeom>
          <a:solidFill>
            <a:srgbClr val="31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9"/>
          <p:cNvSpPr txBox="1"/>
          <p:nvPr>
            <p:ph type="title"/>
          </p:nvPr>
        </p:nvSpPr>
        <p:spPr>
          <a:xfrm>
            <a:off x="265500" y="202475"/>
            <a:ext cx="4045200" cy="1056000"/>
          </a:xfrm>
          <a:prstGeom prst="rect">
            <a:avLst/>
          </a:prstGeom>
          <a:ln>
            <a:noFill/>
          </a:ln>
        </p:spPr>
        <p:txBody>
          <a:bodyPr anchorCtr="0" anchor="t"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09" name="Google Shape;909;p59"/>
          <p:cNvSpPr txBox="1"/>
          <p:nvPr>
            <p:ph idx="1" type="body"/>
          </p:nvPr>
        </p:nvSpPr>
        <p:spPr>
          <a:xfrm>
            <a:off x="369600" y="1100050"/>
            <a:ext cx="3837000" cy="346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2"/>
              </a:buClr>
              <a:buSzPts val="1400"/>
              <a:buChar char="●"/>
              <a:defRPr>
                <a:solidFill>
                  <a:schemeClr val="lt2"/>
                </a:solidFill>
              </a:defRPr>
            </a:lvl1pPr>
            <a:lvl2pPr indent="-304800" lvl="1" marL="914400" rtl="0">
              <a:spcBef>
                <a:spcPts val="0"/>
              </a:spcBef>
              <a:spcAft>
                <a:spcPts val="0"/>
              </a:spcAft>
              <a:buClr>
                <a:schemeClr val="lt2"/>
              </a:buClr>
              <a:buSzPts val="1200"/>
              <a:buChar char="○"/>
              <a:defRPr>
                <a:solidFill>
                  <a:schemeClr val="lt2"/>
                </a:solidFill>
              </a:defRPr>
            </a:lvl2pPr>
            <a:lvl3pPr indent="-304800" lvl="2" marL="1371600" rtl="0">
              <a:spcBef>
                <a:spcPts val="0"/>
              </a:spcBef>
              <a:spcAft>
                <a:spcPts val="0"/>
              </a:spcAft>
              <a:buClr>
                <a:schemeClr val="lt2"/>
              </a:buClr>
              <a:buSzPts val="1200"/>
              <a:buChar char="■"/>
              <a:defRPr>
                <a:solidFill>
                  <a:schemeClr val="lt2"/>
                </a:solidFill>
              </a:defRPr>
            </a:lvl3pPr>
            <a:lvl4pPr indent="-304800" lvl="3" marL="1828800" rtl="0">
              <a:spcBef>
                <a:spcPts val="0"/>
              </a:spcBef>
              <a:spcAft>
                <a:spcPts val="0"/>
              </a:spcAft>
              <a:buClr>
                <a:schemeClr val="lt2"/>
              </a:buClr>
              <a:buSzPts val="1200"/>
              <a:buChar char="●"/>
              <a:defRPr>
                <a:solidFill>
                  <a:schemeClr val="lt2"/>
                </a:solidFill>
              </a:defRPr>
            </a:lvl4pPr>
            <a:lvl5pPr indent="-304800" lvl="4" marL="2286000" rtl="0">
              <a:spcBef>
                <a:spcPts val="0"/>
              </a:spcBef>
              <a:spcAft>
                <a:spcPts val="0"/>
              </a:spcAft>
              <a:buClr>
                <a:schemeClr val="lt2"/>
              </a:buClr>
              <a:buSzPts val="1200"/>
              <a:buChar char="○"/>
              <a:defRPr>
                <a:solidFill>
                  <a:schemeClr val="lt2"/>
                </a:solidFill>
              </a:defRPr>
            </a:lvl5pPr>
            <a:lvl6pPr indent="-304800" lvl="5" marL="2743200" rtl="0">
              <a:spcBef>
                <a:spcPts val="0"/>
              </a:spcBef>
              <a:spcAft>
                <a:spcPts val="0"/>
              </a:spcAft>
              <a:buClr>
                <a:schemeClr val="lt2"/>
              </a:buClr>
              <a:buSzPts val="1200"/>
              <a:buChar char="■"/>
              <a:defRPr>
                <a:solidFill>
                  <a:schemeClr val="lt2"/>
                </a:solidFill>
              </a:defRPr>
            </a:lvl6pPr>
            <a:lvl7pPr indent="-304800" lvl="6" marL="3200400" rtl="0">
              <a:spcBef>
                <a:spcPts val="0"/>
              </a:spcBef>
              <a:spcAft>
                <a:spcPts val="0"/>
              </a:spcAft>
              <a:buClr>
                <a:schemeClr val="lt2"/>
              </a:buClr>
              <a:buSzPts val="1200"/>
              <a:buChar char="●"/>
              <a:defRPr>
                <a:solidFill>
                  <a:schemeClr val="lt2"/>
                </a:solidFill>
              </a:defRPr>
            </a:lvl7pPr>
            <a:lvl8pPr indent="-304800" lvl="7" marL="3657600" rtl="0">
              <a:spcBef>
                <a:spcPts val="0"/>
              </a:spcBef>
              <a:spcAft>
                <a:spcPts val="0"/>
              </a:spcAft>
              <a:buClr>
                <a:schemeClr val="lt2"/>
              </a:buClr>
              <a:buSzPts val="1200"/>
              <a:buChar char="○"/>
              <a:defRPr>
                <a:solidFill>
                  <a:schemeClr val="lt2"/>
                </a:solidFill>
              </a:defRPr>
            </a:lvl8pPr>
            <a:lvl9pPr indent="-304800" lvl="8" marL="4114800" rtl="0">
              <a:spcBef>
                <a:spcPts val="0"/>
              </a:spcBef>
              <a:spcAft>
                <a:spcPts val="0"/>
              </a:spcAft>
              <a:buClr>
                <a:schemeClr val="lt2"/>
              </a:buClr>
              <a:buSzPts val="1200"/>
              <a:buChar char="■"/>
              <a:defRPr>
                <a:solidFill>
                  <a:schemeClr val="lt2"/>
                </a:solidFill>
              </a:defRPr>
            </a:lvl9pPr>
          </a:lstStyle>
          <a:p/>
        </p:txBody>
      </p:sp>
      <p:sp>
        <p:nvSpPr>
          <p:cNvPr id="910" name="Google Shape;91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11" name="Google Shape;911;p59"/>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912" name="Google Shape;912;p59"/>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913" name="Google Shape;913;p59"/>
          <p:cNvSpPr txBox="1"/>
          <p:nvPr>
            <p:ph idx="2" type="body"/>
          </p:nvPr>
        </p:nvSpPr>
        <p:spPr>
          <a:xfrm>
            <a:off x="4939500" y="287425"/>
            <a:ext cx="3837000" cy="4370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pic>
        <p:nvPicPr>
          <p:cNvPr id="914" name="Google Shape;914;p59"/>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915" name="Google Shape;915;p59"/>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BIG_NUMBER">
    <p:bg>
      <p:bgPr>
        <a:gradFill>
          <a:gsLst>
            <a:gs pos="0">
              <a:schemeClr val="lt1"/>
            </a:gs>
            <a:gs pos="41000">
              <a:schemeClr val="lt1"/>
            </a:gs>
            <a:gs pos="100000">
              <a:srgbClr val="D9D9D9"/>
            </a:gs>
          </a:gsLst>
          <a:path path="circle">
            <a:fillToRect b="50%" l="50%" r="50%" t="50%"/>
          </a:path>
          <a:tileRect/>
        </a:gradFill>
      </p:bgPr>
    </p:bg>
    <p:spTree>
      <p:nvGrpSpPr>
        <p:cNvPr id="916" name="Shape 916"/>
        <p:cNvGrpSpPr/>
        <p:nvPr/>
      </p:nvGrpSpPr>
      <p:grpSpPr>
        <a:xfrm>
          <a:off x="0" y="0"/>
          <a:ext cx="0" cy="0"/>
          <a:chOff x="0" y="0"/>
          <a:chExt cx="0" cy="0"/>
        </a:xfrm>
      </p:grpSpPr>
      <p:sp>
        <p:nvSpPr>
          <p:cNvPr id="917" name="Google Shape;917;p60"/>
          <p:cNvSpPr txBox="1"/>
          <p:nvPr>
            <p:ph hasCustomPrompt="1" type="title"/>
          </p:nvPr>
        </p:nvSpPr>
        <p:spPr>
          <a:xfrm>
            <a:off x="200850" y="953725"/>
            <a:ext cx="31173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134D"/>
              </a:buClr>
              <a:buSzPts val="6400"/>
              <a:buNone/>
              <a:defRPr sz="6400">
                <a:solidFill>
                  <a:srgbClr val="20134D"/>
                </a:solidFill>
              </a:defRPr>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r>
              <a:t>xx%</a:t>
            </a:r>
          </a:p>
        </p:txBody>
      </p:sp>
      <p:sp>
        <p:nvSpPr>
          <p:cNvPr id="918" name="Google Shape;91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19" name="Google Shape;919;p60"/>
          <p:cNvSpPr txBox="1"/>
          <p:nvPr>
            <p:ph hasCustomPrompt="1" idx="2" type="title"/>
          </p:nvPr>
        </p:nvSpPr>
        <p:spPr>
          <a:xfrm>
            <a:off x="30133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6400"/>
              <a:buNone/>
              <a:defRPr sz="64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920" name="Google Shape;920;p60"/>
          <p:cNvSpPr txBox="1"/>
          <p:nvPr>
            <p:ph hasCustomPrompt="1" idx="3" type="title"/>
          </p:nvPr>
        </p:nvSpPr>
        <p:spPr>
          <a:xfrm>
            <a:off x="58258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523F93"/>
              </a:buClr>
              <a:buSzPts val="6400"/>
              <a:buNone/>
              <a:defRPr sz="6400">
                <a:solidFill>
                  <a:srgbClr val="523F93"/>
                </a:solidFill>
              </a:defRPr>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921" name="Google Shape;921;p60"/>
          <p:cNvSpPr txBox="1"/>
          <p:nvPr>
            <p:ph idx="1" type="subTitle"/>
          </p:nvPr>
        </p:nvSpPr>
        <p:spPr>
          <a:xfrm>
            <a:off x="479450" y="2701800"/>
            <a:ext cx="2408100" cy="5550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20134D"/>
              </a:buClr>
              <a:buSzPts val="1400"/>
              <a:buNone/>
              <a:defRPr b="1">
                <a:solidFill>
                  <a:srgbClr val="20134D"/>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22" name="Google Shape;922;p60"/>
          <p:cNvSpPr txBox="1"/>
          <p:nvPr>
            <p:ph idx="4" type="subTitle"/>
          </p:nvPr>
        </p:nvSpPr>
        <p:spPr>
          <a:xfrm>
            <a:off x="33679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1"/>
              </a:buClr>
              <a:buSzPts val="1400"/>
              <a:buNone/>
              <a:defRPr b="1">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23" name="Google Shape;923;p60"/>
          <p:cNvSpPr txBox="1"/>
          <p:nvPr>
            <p:ph idx="5" type="subTitle"/>
          </p:nvPr>
        </p:nvSpPr>
        <p:spPr>
          <a:xfrm>
            <a:off x="61804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23F93"/>
              </a:buClr>
              <a:buSzPts val="1400"/>
              <a:buNone/>
              <a:defRPr b="1">
                <a:solidFill>
                  <a:srgbClr val="523F93"/>
                </a:solidFill>
              </a:defRPr>
            </a:lvl1pPr>
            <a:lvl2pPr lvl="1" rtl="0">
              <a:spcBef>
                <a:spcPts val="0"/>
              </a:spcBef>
              <a:spcAft>
                <a:spcPts val="0"/>
              </a:spcAft>
              <a:buClr>
                <a:srgbClr val="523F93"/>
              </a:buClr>
              <a:buSzPts val="1200"/>
              <a:buNone/>
              <a:defRPr>
                <a:solidFill>
                  <a:srgbClr val="523F93"/>
                </a:solidFill>
              </a:defRPr>
            </a:lvl2pPr>
            <a:lvl3pPr lvl="2" rtl="0">
              <a:spcBef>
                <a:spcPts val="0"/>
              </a:spcBef>
              <a:spcAft>
                <a:spcPts val="0"/>
              </a:spcAft>
              <a:buClr>
                <a:srgbClr val="523F93"/>
              </a:buClr>
              <a:buSzPts val="1200"/>
              <a:buNone/>
              <a:defRPr>
                <a:solidFill>
                  <a:srgbClr val="523F93"/>
                </a:solidFill>
              </a:defRPr>
            </a:lvl3pPr>
            <a:lvl4pPr lvl="3" rtl="0">
              <a:spcBef>
                <a:spcPts val="0"/>
              </a:spcBef>
              <a:spcAft>
                <a:spcPts val="0"/>
              </a:spcAft>
              <a:buClr>
                <a:srgbClr val="523F93"/>
              </a:buClr>
              <a:buSzPts val="1200"/>
              <a:buNone/>
              <a:defRPr>
                <a:solidFill>
                  <a:srgbClr val="523F93"/>
                </a:solidFill>
              </a:defRPr>
            </a:lvl4pPr>
            <a:lvl5pPr lvl="4" rtl="0">
              <a:spcBef>
                <a:spcPts val="0"/>
              </a:spcBef>
              <a:spcAft>
                <a:spcPts val="0"/>
              </a:spcAft>
              <a:buClr>
                <a:srgbClr val="523F93"/>
              </a:buClr>
              <a:buSzPts val="1200"/>
              <a:buNone/>
              <a:defRPr>
                <a:solidFill>
                  <a:srgbClr val="523F93"/>
                </a:solidFill>
              </a:defRPr>
            </a:lvl5pPr>
            <a:lvl6pPr lvl="5" rtl="0">
              <a:spcBef>
                <a:spcPts val="0"/>
              </a:spcBef>
              <a:spcAft>
                <a:spcPts val="0"/>
              </a:spcAft>
              <a:buClr>
                <a:srgbClr val="523F93"/>
              </a:buClr>
              <a:buSzPts val="1200"/>
              <a:buNone/>
              <a:defRPr>
                <a:solidFill>
                  <a:srgbClr val="523F93"/>
                </a:solidFill>
              </a:defRPr>
            </a:lvl6pPr>
            <a:lvl7pPr lvl="6" rtl="0">
              <a:spcBef>
                <a:spcPts val="0"/>
              </a:spcBef>
              <a:spcAft>
                <a:spcPts val="0"/>
              </a:spcAft>
              <a:buClr>
                <a:srgbClr val="523F93"/>
              </a:buClr>
              <a:buSzPts val="1200"/>
              <a:buNone/>
              <a:defRPr>
                <a:solidFill>
                  <a:srgbClr val="523F93"/>
                </a:solidFill>
              </a:defRPr>
            </a:lvl7pPr>
            <a:lvl8pPr lvl="7" rtl="0">
              <a:spcBef>
                <a:spcPts val="0"/>
              </a:spcBef>
              <a:spcAft>
                <a:spcPts val="0"/>
              </a:spcAft>
              <a:buClr>
                <a:srgbClr val="523F93"/>
              </a:buClr>
              <a:buSzPts val="1200"/>
              <a:buNone/>
              <a:defRPr>
                <a:solidFill>
                  <a:srgbClr val="523F93"/>
                </a:solidFill>
              </a:defRPr>
            </a:lvl8pPr>
            <a:lvl9pPr lvl="8" rtl="0">
              <a:spcBef>
                <a:spcPts val="0"/>
              </a:spcBef>
              <a:spcAft>
                <a:spcPts val="0"/>
              </a:spcAft>
              <a:buClr>
                <a:srgbClr val="523F93"/>
              </a:buClr>
              <a:buSzPts val="1200"/>
              <a:buNone/>
              <a:defRPr>
                <a:solidFill>
                  <a:srgbClr val="523F93"/>
                </a:solidFill>
              </a:defRPr>
            </a:lvl9pPr>
          </a:lstStyle>
          <a:p/>
        </p:txBody>
      </p:sp>
      <p:sp>
        <p:nvSpPr>
          <p:cNvPr id="924" name="Google Shape;924;p60"/>
          <p:cNvSpPr txBox="1"/>
          <p:nvPr>
            <p:ph idx="6" type="title"/>
          </p:nvPr>
        </p:nvSpPr>
        <p:spPr>
          <a:xfrm>
            <a:off x="1727700" y="327025"/>
            <a:ext cx="5688600" cy="634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a:lvl1pPr>
            <a:lvl2pPr lvl="1"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2pPr>
            <a:lvl3pPr lvl="2"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3pPr>
            <a:lvl4pPr lvl="3"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4pPr>
            <a:lvl5pPr lvl="4"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5pPr>
            <a:lvl6pPr lvl="5"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6pPr>
            <a:lvl7pPr lvl="6"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7pPr>
            <a:lvl8pPr lvl="7"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8pPr>
            <a:lvl9pPr lvl="8"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Light)">
  <p:cSld name="TITLE_1_2_1_2">
    <p:spTree>
      <p:nvGrpSpPr>
        <p:cNvPr id="85" name="Shape 85"/>
        <p:cNvGrpSpPr/>
        <p:nvPr/>
      </p:nvGrpSpPr>
      <p:grpSpPr>
        <a:xfrm>
          <a:off x="0" y="0"/>
          <a:ext cx="0" cy="0"/>
          <a:chOff x="0" y="0"/>
          <a:chExt cx="0" cy="0"/>
        </a:xfrm>
      </p:grpSpPr>
      <p:sp>
        <p:nvSpPr>
          <p:cNvPr id="86" name="Google Shape;8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p7"/>
          <p:cNvPicPr preferRelativeResize="0"/>
          <p:nvPr/>
        </p:nvPicPr>
        <p:blipFill>
          <a:blip r:embed="rId2">
            <a:alphaModFix amt="42000"/>
          </a:blip>
          <a:stretch>
            <a:fillRect/>
          </a:stretch>
        </p:blipFill>
        <p:spPr>
          <a:xfrm rot="408873">
            <a:off x="-2686079" y="-3971644"/>
            <a:ext cx="10793951" cy="11219897"/>
          </a:xfrm>
          <a:prstGeom prst="rect">
            <a:avLst/>
          </a:prstGeom>
          <a:noFill/>
          <a:ln>
            <a:noFill/>
          </a:ln>
        </p:spPr>
      </p:pic>
      <p:pic>
        <p:nvPicPr>
          <p:cNvPr id="88" name="Google Shape;88;p7"/>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89" name="Google Shape;89;p7"/>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90" name="Google Shape;90;p7"/>
          <p:cNvSpPr txBox="1"/>
          <p:nvPr/>
        </p:nvSpPr>
        <p:spPr>
          <a:xfrm>
            <a:off x="2905038" y="1912950"/>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highlight>
                  <a:schemeClr val="lt1"/>
                </a:highlight>
                <a:latin typeface="EB Garamond SemiBold"/>
                <a:ea typeface="EB Garamond SemiBold"/>
                <a:cs typeface="EB Garamond SemiBold"/>
                <a:sym typeface="EB Garamond SemiBold"/>
              </a:rPr>
              <a:t>Thank you</a:t>
            </a:r>
            <a:endParaRPr sz="3400">
              <a:highlight>
                <a:schemeClr val="lt1"/>
              </a:highlight>
              <a:latin typeface="EB Garamond SemiBold"/>
              <a:ea typeface="EB Garamond SemiBold"/>
              <a:cs typeface="EB Garamond SemiBold"/>
              <a:sym typeface="EB Garamond SemiBold"/>
            </a:endParaRPr>
          </a:p>
        </p:txBody>
      </p:sp>
      <p:sp>
        <p:nvSpPr>
          <p:cNvPr id="91" name="Google Shape;91;p7"/>
          <p:cNvSpPr txBox="1"/>
          <p:nvPr/>
        </p:nvSpPr>
        <p:spPr>
          <a:xfrm>
            <a:off x="2624100" y="2522550"/>
            <a:ext cx="3895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highlight>
                  <a:schemeClr val="lt1"/>
                </a:highlight>
                <a:latin typeface="Helvetica Neue Light"/>
                <a:ea typeface="Helvetica Neue Light"/>
                <a:cs typeface="Helvetica Neue Light"/>
                <a:sym typeface="Helvetica Neue Light"/>
              </a:rPr>
              <a:t>We welcome any and all questions or feedback at this time.</a:t>
            </a:r>
            <a:endParaRPr sz="1700">
              <a:highlight>
                <a:schemeClr val="lt1"/>
              </a:highlight>
              <a:latin typeface="Helvetica Neue Light"/>
              <a:ea typeface="Helvetica Neue Light"/>
              <a:cs typeface="Helvetica Neue Light"/>
              <a:sym typeface="Helvetica Neue Light"/>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dark)">
  <p:cSld name="BIG_NUMBER_1">
    <p:bg>
      <p:bgPr>
        <a:solidFill>
          <a:srgbClr val="373540"/>
        </a:solidFill>
      </p:bgPr>
    </p:bg>
    <p:spTree>
      <p:nvGrpSpPr>
        <p:cNvPr id="925" name="Shape 925"/>
        <p:cNvGrpSpPr/>
        <p:nvPr/>
      </p:nvGrpSpPr>
      <p:grpSpPr>
        <a:xfrm>
          <a:off x="0" y="0"/>
          <a:ext cx="0" cy="0"/>
          <a:chOff x="0" y="0"/>
          <a:chExt cx="0" cy="0"/>
        </a:xfrm>
      </p:grpSpPr>
      <p:sp>
        <p:nvSpPr>
          <p:cNvPr id="926" name="Google Shape;926;p61"/>
          <p:cNvSpPr/>
          <p:nvPr/>
        </p:nvSpPr>
        <p:spPr>
          <a:xfrm>
            <a:off x="0" y="-9900"/>
            <a:ext cx="9144000" cy="1100100"/>
          </a:xfrm>
          <a:prstGeom prst="rect">
            <a:avLst/>
          </a:prstGeom>
          <a:solidFill>
            <a:srgbClr val="31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1"/>
          <p:cNvSpPr txBox="1"/>
          <p:nvPr>
            <p:ph hasCustomPrompt="1" type="title"/>
          </p:nvPr>
        </p:nvSpPr>
        <p:spPr>
          <a:xfrm>
            <a:off x="2008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D9D2E9"/>
              </a:buClr>
              <a:buSzPts val="6400"/>
              <a:buNone/>
              <a:defRPr sz="6400">
                <a:solidFill>
                  <a:srgbClr val="D9D2E9"/>
                </a:solidFill>
              </a:defRPr>
            </a:lvl1pPr>
            <a:lvl2pPr lvl="1" rtl="0" algn="ctr">
              <a:spcBef>
                <a:spcPts val="0"/>
              </a:spcBef>
              <a:spcAft>
                <a:spcPts val="0"/>
              </a:spcAft>
              <a:buClr>
                <a:srgbClr val="D9D2E9"/>
              </a:buClr>
              <a:buSzPts val="6400"/>
              <a:buNone/>
              <a:defRPr sz="6400">
                <a:solidFill>
                  <a:srgbClr val="D9D2E9"/>
                </a:solidFill>
              </a:defRPr>
            </a:lvl2pPr>
            <a:lvl3pPr lvl="2" rtl="0" algn="ctr">
              <a:spcBef>
                <a:spcPts val="0"/>
              </a:spcBef>
              <a:spcAft>
                <a:spcPts val="0"/>
              </a:spcAft>
              <a:buClr>
                <a:srgbClr val="D9D2E9"/>
              </a:buClr>
              <a:buSzPts val="6400"/>
              <a:buNone/>
              <a:defRPr sz="6400">
                <a:solidFill>
                  <a:srgbClr val="D9D2E9"/>
                </a:solidFill>
              </a:defRPr>
            </a:lvl3pPr>
            <a:lvl4pPr lvl="3" rtl="0" algn="ctr">
              <a:spcBef>
                <a:spcPts val="0"/>
              </a:spcBef>
              <a:spcAft>
                <a:spcPts val="0"/>
              </a:spcAft>
              <a:buClr>
                <a:srgbClr val="D9D2E9"/>
              </a:buClr>
              <a:buSzPts val="6400"/>
              <a:buNone/>
              <a:defRPr sz="6400">
                <a:solidFill>
                  <a:srgbClr val="D9D2E9"/>
                </a:solidFill>
              </a:defRPr>
            </a:lvl4pPr>
            <a:lvl5pPr lvl="4" rtl="0" algn="ctr">
              <a:spcBef>
                <a:spcPts val="0"/>
              </a:spcBef>
              <a:spcAft>
                <a:spcPts val="0"/>
              </a:spcAft>
              <a:buClr>
                <a:srgbClr val="D9D2E9"/>
              </a:buClr>
              <a:buSzPts val="6400"/>
              <a:buNone/>
              <a:defRPr sz="6400">
                <a:solidFill>
                  <a:srgbClr val="D9D2E9"/>
                </a:solidFill>
              </a:defRPr>
            </a:lvl5pPr>
            <a:lvl6pPr lvl="5" rtl="0" algn="ctr">
              <a:spcBef>
                <a:spcPts val="0"/>
              </a:spcBef>
              <a:spcAft>
                <a:spcPts val="0"/>
              </a:spcAft>
              <a:buClr>
                <a:srgbClr val="D9D2E9"/>
              </a:buClr>
              <a:buSzPts val="6400"/>
              <a:buNone/>
              <a:defRPr sz="6400">
                <a:solidFill>
                  <a:srgbClr val="D9D2E9"/>
                </a:solidFill>
              </a:defRPr>
            </a:lvl6pPr>
            <a:lvl7pPr lvl="6" rtl="0" algn="ctr">
              <a:spcBef>
                <a:spcPts val="0"/>
              </a:spcBef>
              <a:spcAft>
                <a:spcPts val="0"/>
              </a:spcAft>
              <a:buClr>
                <a:srgbClr val="D9D2E9"/>
              </a:buClr>
              <a:buSzPts val="6400"/>
              <a:buNone/>
              <a:defRPr sz="6400">
                <a:solidFill>
                  <a:srgbClr val="D9D2E9"/>
                </a:solidFill>
              </a:defRPr>
            </a:lvl7pPr>
            <a:lvl8pPr lvl="7" rtl="0" algn="ctr">
              <a:spcBef>
                <a:spcPts val="0"/>
              </a:spcBef>
              <a:spcAft>
                <a:spcPts val="0"/>
              </a:spcAft>
              <a:buClr>
                <a:srgbClr val="D9D2E9"/>
              </a:buClr>
              <a:buSzPts val="6400"/>
              <a:buNone/>
              <a:defRPr sz="6400">
                <a:solidFill>
                  <a:srgbClr val="D9D2E9"/>
                </a:solidFill>
              </a:defRPr>
            </a:lvl8pPr>
            <a:lvl9pPr lvl="8" rtl="0" algn="ctr">
              <a:spcBef>
                <a:spcPts val="0"/>
              </a:spcBef>
              <a:spcAft>
                <a:spcPts val="0"/>
              </a:spcAft>
              <a:buClr>
                <a:srgbClr val="D9D2E9"/>
              </a:buClr>
              <a:buSzPts val="6400"/>
              <a:buNone/>
              <a:defRPr sz="6400">
                <a:solidFill>
                  <a:srgbClr val="D9D2E9"/>
                </a:solidFill>
              </a:defRPr>
            </a:lvl9pPr>
          </a:lstStyle>
          <a:p>
            <a:r>
              <a:t>xx%</a:t>
            </a:r>
          </a:p>
        </p:txBody>
      </p:sp>
      <p:sp>
        <p:nvSpPr>
          <p:cNvPr id="928" name="Google Shape;92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29" name="Google Shape;929;p61"/>
          <p:cNvSpPr txBox="1"/>
          <p:nvPr>
            <p:ph hasCustomPrompt="1" idx="2" type="title"/>
          </p:nvPr>
        </p:nvSpPr>
        <p:spPr>
          <a:xfrm>
            <a:off x="30133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400"/>
              <a:buNone/>
              <a:defRPr sz="6400">
                <a:solidFill>
                  <a:schemeClr val="lt1"/>
                </a:solidFill>
              </a:defRPr>
            </a:lvl1pPr>
            <a:lvl2pPr lvl="1" rtl="0" algn="ctr">
              <a:spcBef>
                <a:spcPts val="0"/>
              </a:spcBef>
              <a:spcAft>
                <a:spcPts val="0"/>
              </a:spcAft>
              <a:buClr>
                <a:schemeClr val="lt1"/>
              </a:buClr>
              <a:buSzPts val="6400"/>
              <a:buNone/>
              <a:defRPr sz="6400">
                <a:solidFill>
                  <a:schemeClr val="lt1"/>
                </a:solidFill>
              </a:defRPr>
            </a:lvl2pPr>
            <a:lvl3pPr lvl="2" rtl="0" algn="ctr">
              <a:spcBef>
                <a:spcPts val="0"/>
              </a:spcBef>
              <a:spcAft>
                <a:spcPts val="0"/>
              </a:spcAft>
              <a:buClr>
                <a:schemeClr val="lt1"/>
              </a:buClr>
              <a:buSzPts val="6400"/>
              <a:buNone/>
              <a:defRPr sz="6400">
                <a:solidFill>
                  <a:schemeClr val="lt1"/>
                </a:solidFill>
              </a:defRPr>
            </a:lvl3pPr>
            <a:lvl4pPr lvl="3" rtl="0" algn="ctr">
              <a:spcBef>
                <a:spcPts val="0"/>
              </a:spcBef>
              <a:spcAft>
                <a:spcPts val="0"/>
              </a:spcAft>
              <a:buClr>
                <a:schemeClr val="lt1"/>
              </a:buClr>
              <a:buSzPts val="6400"/>
              <a:buNone/>
              <a:defRPr sz="6400">
                <a:solidFill>
                  <a:schemeClr val="lt1"/>
                </a:solidFill>
              </a:defRPr>
            </a:lvl4pPr>
            <a:lvl5pPr lvl="4" rtl="0" algn="ctr">
              <a:spcBef>
                <a:spcPts val="0"/>
              </a:spcBef>
              <a:spcAft>
                <a:spcPts val="0"/>
              </a:spcAft>
              <a:buClr>
                <a:schemeClr val="lt1"/>
              </a:buClr>
              <a:buSzPts val="6400"/>
              <a:buNone/>
              <a:defRPr sz="6400">
                <a:solidFill>
                  <a:schemeClr val="lt1"/>
                </a:solidFill>
              </a:defRPr>
            </a:lvl5pPr>
            <a:lvl6pPr lvl="5" rtl="0" algn="ctr">
              <a:spcBef>
                <a:spcPts val="0"/>
              </a:spcBef>
              <a:spcAft>
                <a:spcPts val="0"/>
              </a:spcAft>
              <a:buClr>
                <a:schemeClr val="lt1"/>
              </a:buClr>
              <a:buSzPts val="6400"/>
              <a:buNone/>
              <a:defRPr sz="6400">
                <a:solidFill>
                  <a:schemeClr val="lt1"/>
                </a:solidFill>
              </a:defRPr>
            </a:lvl6pPr>
            <a:lvl7pPr lvl="6" rtl="0" algn="ctr">
              <a:spcBef>
                <a:spcPts val="0"/>
              </a:spcBef>
              <a:spcAft>
                <a:spcPts val="0"/>
              </a:spcAft>
              <a:buClr>
                <a:schemeClr val="lt1"/>
              </a:buClr>
              <a:buSzPts val="6400"/>
              <a:buNone/>
              <a:defRPr sz="6400">
                <a:solidFill>
                  <a:schemeClr val="lt1"/>
                </a:solidFill>
              </a:defRPr>
            </a:lvl7pPr>
            <a:lvl8pPr lvl="7" rtl="0" algn="ctr">
              <a:spcBef>
                <a:spcPts val="0"/>
              </a:spcBef>
              <a:spcAft>
                <a:spcPts val="0"/>
              </a:spcAft>
              <a:buClr>
                <a:schemeClr val="lt1"/>
              </a:buClr>
              <a:buSzPts val="6400"/>
              <a:buNone/>
              <a:defRPr sz="6400">
                <a:solidFill>
                  <a:schemeClr val="lt1"/>
                </a:solidFill>
              </a:defRPr>
            </a:lvl8pPr>
            <a:lvl9pPr lvl="8" rtl="0" algn="ctr">
              <a:spcBef>
                <a:spcPts val="0"/>
              </a:spcBef>
              <a:spcAft>
                <a:spcPts val="0"/>
              </a:spcAft>
              <a:buClr>
                <a:schemeClr val="lt1"/>
              </a:buClr>
              <a:buSzPts val="6400"/>
              <a:buNone/>
              <a:defRPr sz="6400">
                <a:solidFill>
                  <a:schemeClr val="lt1"/>
                </a:solidFill>
              </a:defRPr>
            </a:lvl9pPr>
          </a:lstStyle>
          <a:p>
            <a:r>
              <a:t>xx%</a:t>
            </a:r>
          </a:p>
        </p:txBody>
      </p:sp>
      <p:sp>
        <p:nvSpPr>
          <p:cNvPr id="930" name="Google Shape;930;p61"/>
          <p:cNvSpPr txBox="1"/>
          <p:nvPr>
            <p:ph hasCustomPrompt="1" idx="3" type="title"/>
          </p:nvPr>
        </p:nvSpPr>
        <p:spPr>
          <a:xfrm>
            <a:off x="5825850" y="953725"/>
            <a:ext cx="31173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FCE5CD"/>
              </a:buClr>
              <a:buSzPts val="6400"/>
              <a:buNone/>
              <a:defRPr sz="6400">
                <a:solidFill>
                  <a:srgbClr val="FCE5CD"/>
                </a:solidFill>
              </a:defRPr>
            </a:lvl1pPr>
            <a:lvl2pPr lvl="1" rtl="0" algn="ctr">
              <a:spcBef>
                <a:spcPts val="0"/>
              </a:spcBef>
              <a:spcAft>
                <a:spcPts val="0"/>
              </a:spcAft>
              <a:buClr>
                <a:srgbClr val="FCE5CD"/>
              </a:buClr>
              <a:buSzPts val="6400"/>
              <a:buNone/>
              <a:defRPr sz="6400">
                <a:solidFill>
                  <a:srgbClr val="FCE5CD"/>
                </a:solidFill>
              </a:defRPr>
            </a:lvl2pPr>
            <a:lvl3pPr lvl="2" rtl="0" algn="ctr">
              <a:spcBef>
                <a:spcPts val="0"/>
              </a:spcBef>
              <a:spcAft>
                <a:spcPts val="0"/>
              </a:spcAft>
              <a:buClr>
                <a:srgbClr val="FCE5CD"/>
              </a:buClr>
              <a:buSzPts val="6400"/>
              <a:buNone/>
              <a:defRPr sz="6400">
                <a:solidFill>
                  <a:srgbClr val="FCE5CD"/>
                </a:solidFill>
              </a:defRPr>
            </a:lvl3pPr>
            <a:lvl4pPr lvl="3" rtl="0" algn="ctr">
              <a:spcBef>
                <a:spcPts val="0"/>
              </a:spcBef>
              <a:spcAft>
                <a:spcPts val="0"/>
              </a:spcAft>
              <a:buClr>
                <a:srgbClr val="FCE5CD"/>
              </a:buClr>
              <a:buSzPts val="6400"/>
              <a:buNone/>
              <a:defRPr sz="6400">
                <a:solidFill>
                  <a:srgbClr val="FCE5CD"/>
                </a:solidFill>
              </a:defRPr>
            </a:lvl4pPr>
            <a:lvl5pPr lvl="4" rtl="0" algn="ctr">
              <a:spcBef>
                <a:spcPts val="0"/>
              </a:spcBef>
              <a:spcAft>
                <a:spcPts val="0"/>
              </a:spcAft>
              <a:buClr>
                <a:srgbClr val="FCE5CD"/>
              </a:buClr>
              <a:buSzPts val="6400"/>
              <a:buNone/>
              <a:defRPr sz="6400">
                <a:solidFill>
                  <a:srgbClr val="FCE5CD"/>
                </a:solidFill>
              </a:defRPr>
            </a:lvl5pPr>
            <a:lvl6pPr lvl="5" rtl="0" algn="ctr">
              <a:spcBef>
                <a:spcPts val="0"/>
              </a:spcBef>
              <a:spcAft>
                <a:spcPts val="0"/>
              </a:spcAft>
              <a:buClr>
                <a:srgbClr val="FCE5CD"/>
              </a:buClr>
              <a:buSzPts val="6400"/>
              <a:buNone/>
              <a:defRPr sz="6400">
                <a:solidFill>
                  <a:srgbClr val="FCE5CD"/>
                </a:solidFill>
              </a:defRPr>
            </a:lvl6pPr>
            <a:lvl7pPr lvl="6" rtl="0" algn="ctr">
              <a:spcBef>
                <a:spcPts val="0"/>
              </a:spcBef>
              <a:spcAft>
                <a:spcPts val="0"/>
              </a:spcAft>
              <a:buClr>
                <a:srgbClr val="FCE5CD"/>
              </a:buClr>
              <a:buSzPts val="6400"/>
              <a:buNone/>
              <a:defRPr sz="6400">
                <a:solidFill>
                  <a:srgbClr val="FCE5CD"/>
                </a:solidFill>
              </a:defRPr>
            </a:lvl7pPr>
            <a:lvl8pPr lvl="7" rtl="0" algn="ctr">
              <a:spcBef>
                <a:spcPts val="0"/>
              </a:spcBef>
              <a:spcAft>
                <a:spcPts val="0"/>
              </a:spcAft>
              <a:buClr>
                <a:srgbClr val="FCE5CD"/>
              </a:buClr>
              <a:buSzPts val="6400"/>
              <a:buNone/>
              <a:defRPr sz="6400">
                <a:solidFill>
                  <a:srgbClr val="FCE5CD"/>
                </a:solidFill>
              </a:defRPr>
            </a:lvl8pPr>
            <a:lvl9pPr lvl="8" rtl="0" algn="ctr">
              <a:spcBef>
                <a:spcPts val="0"/>
              </a:spcBef>
              <a:spcAft>
                <a:spcPts val="0"/>
              </a:spcAft>
              <a:buClr>
                <a:srgbClr val="FCE5CD"/>
              </a:buClr>
              <a:buSzPts val="6400"/>
              <a:buNone/>
              <a:defRPr sz="6400">
                <a:solidFill>
                  <a:srgbClr val="FCE5CD"/>
                </a:solidFill>
              </a:defRPr>
            </a:lvl9pPr>
          </a:lstStyle>
          <a:p>
            <a:r>
              <a:t>xx%</a:t>
            </a:r>
          </a:p>
        </p:txBody>
      </p:sp>
      <p:sp>
        <p:nvSpPr>
          <p:cNvPr id="931" name="Google Shape;931;p61"/>
          <p:cNvSpPr txBox="1"/>
          <p:nvPr>
            <p:ph idx="1" type="subTitle"/>
          </p:nvPr>
        </p:nvSpPr>
        <p:spPr>
          <a:xfrm>
            <a:off x="4794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D9D2E9"/>
              </a:buClr>
              <a:buSzPts val="1400"/>
              <a:buNone/>
              <a:defRPr b="1">
                <a:solidFill>
                  <a:srgbClr val="D9D2E9"/>
                </a:solidFill>
              </a:defRPr>
            </a:lvl1pPr>
            <a:lvl2pPr lvl="1" rtl="0">
              <a:spcBef>
                <a:spcPts val="0"/>
              </a:spcBef>
              <a:spcAft>
                <a:spcPts val="0"/>
              </a:spcAft>
              <a:buClr>
                <a:srgbClr val="D9D2E9"/>
              </a:buClr>
              <a:buSzPts val="1200"/>
              <a:buNone/>
              <a:defRPr>
                <a:solidFill>
                  <a:srgbClr val="D9D2E9"/>
                </a:solidFill>
              </a:defRPr>
            </a:lvl2pPr>
            <a:lvl3pPr lvl="2" rtl="0">
              <a:spcBef>
                <a:spcPts val="0"/>
              </a:spcBef>
              <a:spcAft>
                <a:spcPts val="0"/>
              </a:spcAft>
              <a:buClr>
                <a:srgbClr val="D9D2E9"/>
              </a:buClr>
              <a:buSzPts val="1200"/>
              <a:buNone/>
              <a:defRPr>
                <a:solidFill>
                  <a:srgbClr val="D9D2E9"/>
                </a:solidFill>
              </a:defRPr>
            </a:lvl3pPr>
            <a:lvl4pPr lvl="3" rtl="0">
              <a:spcBef>
                <a:spcPts val="0"/>
              </a:spcBef>
              <a:spcAft>
                <a:spcPts val="0"/>
              </a:spcAft>
              <a:buClr>
                <a:srgbClr val="D9D2E9"/>
              </a:buClr>
              <a:buSzPts val="1200"/>
              <a:buNone/>
              <a:defRPr>
                <a:solidFill>
                  <a:srgbClr val="D9D2E9"/>
                </a:solidFill>
              </a:defRPr>
            </a:lvl4pPr>
            <a:lvl5pPr lvl="4" rtl="0">
              <a:spcBef>
                <a:spcPts val="0"/>
              </a:spcBef>
              <a:spcAft>
                <a:spcPts val="0"/>
              </a:spcAft>
              <a:buClr>
                <a:srgbClr val="D9D2E9"/>
              </a:buClr>
              <a:buSzPts val="1200"/>
              <a:buNone/>
              <a:defRPr>
                <a:solidFill>
                  <a:srgbClr val="D9D2E9"/>
                </a:solidFill>
              </a:defRPr>
            </a:lvl5pPr>
            <a:lvl6pPr lvl="5" rtl="0">
              <a:spcBef>
                <a:spcPts val="0"/>
              </a:spcBef>
              <a:spcAft>
                <a:spcPts val="0"/>
              </a:spcAft>
              <a:buClr>
                <a:srgbClr val="D9D2E9"/>
              </a:buClr>
              <a:buSzPts val="1200"/>
              <a:buNone/>
              <a:defRPr>
                <a:solidFill>
                  <a:srgbClr val="D9D2E9"/>
                </a:solidFill>
              </a:defRPr>
            </a:lvl6pPr>
            <a:lvl7pPr lvl="6" rtl="0">
              <a:spcBef>
                <a:spcPts val="0"/>
              </a:spcBef>
              <a:spcAft>
                <a:spcPts val="0"/>
              </a:spcAft>
              <a:buClr>
                <a:srgbClr val="D9D2E9"/>
              </a:buClr>
              <a:buSzPts val="1200"/>
              <a:buNone/>
              <a:defRPr>
                <a:solidFill>
                  <a:srgbClr val="D9D2E9"/>
                </a:solidFill>
              </a:defRPr>
            </a:lvl7pPr>
            <a:lvl8pPr lvl="7" rtl="0">
              <a:spcBef>
                <a:spcPts val="0"/>
              </a:spcBef>
              <a:spcAft>
                <a:spcPts val="0"/>
              </a:spcAft>
              <a:buClr>
                <a:srgbClr val="D9D2E9"/>
              </a:buClr>
              <a:buSzPts val="1200"/>
              <a:buNone/>
              <a:defRPr>
                <a:solidFill>
                  <a:srgbClr val="D9D2E9"/>
                </a:solidFill>
              </a:defRPr>
            </a:lvl8pPr>
            <a:lvl9pPr lvl="8" rtl="0">
              <a:spcBef>
                <a:spcPts val="0"/>
              </a:spcBef>
              <a:spcAft>
                <a:spcPts val="0"/>
              </a:spcAft>
              <a:buClr>
                <a:srgbClr val="D9D2E9"/>
              </a:buClr>
              <a:buSzPts val="1200"/>
              <a:buNone/>
              <a:defRPr>
                <a:solidFill>
                  <a:srgbClr val="D9D2E9"/>
                </a:solidFill>
              </a:defRPr>
            </a:lvl9pPr>
          </a:lstStyle>
          <a:p/>
        </p:txBody>
      </p:sp>
      <p:sp>
        <p:nvSpPr>
          <p:cNvPr id="932" name="Google Shape;932;p61"/>
          <p:cNvSpPr txBox="1"/>
          <p:nvPr>
            <p:ph idx="4" type="subTitle"/>
          </p:nvPr>
        </p:nvSpPr>
        <p:spPr>
          <a:xfrm>
            <a:off x="33679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b="1">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933" name="Google Shape;933;p61"/>
          <p:cNvSpPr txBox="1"/>
          <p:nvPr>
            <p:ph idx="5" type="subTitle"/>
          </p:nvPr>
        </p:nvSpPr>
        <p:spPr>
          <a:xfrm>
            <a:off x="6180450" y="2701800"/>
            <a:ext cx="2408100" cy="555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CE5CD"/>
              </a:buClr>
              <a:buSzPts val="1400"/>
              <a:buNone/>
              <a:defRPr b="1">
                <a:solidFill>
                  <a:srgbClr val="FCE5CD"/>
                </a:solidFill>
              </a:defRPr>
            </a:lvl1pPr>
            <a:lvl2pPr lvl="1" rtl="0">
              <a:spcBef>
                <a:spcPts val="0"/>
              </a:spcBef>
              <a:spcAft>
                <a:spcPts val="0"/>
              </a:spcAft>
              <a:buClr>
                <a:srgbClr val="FCE5CD"/>
              </a:buClr>
              <a:buSzPts val="1200"/>
              <a:buNone/>
              <a:defRPr>
                <a:solidFill>
                  <a:srgbClr val="FCE5CD"/>
                </a:solidFill>
              </a:defRPr>
            </a:lvl2pPr>
            <a:lvl3pPr lvl="2" rtl="0">
              <a:spcBef>
                <a:spcPts val="0"/>
              </a:spcBef>
              <a:spcAft>
                <a:spcPts val="0"/>
              </a:spcAft>
              <a:buClr>
                <a:srgbClr val="FCE5CD"/>
              </a:buClr>
              <a:buSzPts val="1200"/>
              <a:buNone/>
              <a:defRPr>
                <a:solidFill>
                  <a:srgbClr val="FCE5CD"/>
                </a:solidFill>
              </a:defRPr>
            </a:lvl3pPr>
            <a:lvl4pPr lvl="3" rtl="0">
              <a:spcBef>
                <a:spcPts val="0"/>
              </a:spcBef>
              <a:spcAft>
                <a:spcPts val="0"/>
              </a:spcAft>
              <a:buClr>
                <a:srgbClr val="FCE5CD"/>
              </a:buClr>
              <a:buSzPts val="1200"/>
              <a:buNone/>
              <a:defRPr>
                <a:solidFill>
                  <a:srgbClr val="FCE5CD"/>
                </a:solidFill>
              </a:defRPr>
            </a:lvl4pPr>
            <a:lvl5pPr lvl="4" rtl="0">
              <a:spcBef>
                <a:spcPts val="0"/>
              </a:spcBef>
              <a:spcAft>
                <a:spcPts val="0"/>
              </a:spcAft>
              <a:buClr>
                <a:srgbClr val="FCE5CD"/>
              </a:buClr>
              <a:buSzPts val="1200"/>
              <a:buNone/>
              <a:defRPr>
                <a:solidFill>
                  <a:srgbClr val="FCE5CD"/>
                </a:solidFill>
              </a:defRPr>
            </a:lvl5pPr>
            <a:lvl6pPr lvl="5" rtl="0">
              <a:spcBef>
                <a:spcPts val="0"/>
              </a:spcBef>
              <a:spcAft>
                <a:spcPts val="0"/>
              </a:spcAft>
              <a:buClr>
                <a:srgbClr val="FCE5CD"/>
              </a:buClr>
              <a:buSzPts val="1200"/>
              <a:buNone/>
              <a:defRPr>
                <a:solidFill>
                  <a:srgbClr val="FCE5CD"/>
                </a:solidFill>
              </a:defRPr>
            </a:lvl6pPr>
            <a:lvl7pPr lvl="6" rtl="0">
              <a:spcBef>
                <a:spcPts val="0"/>
              </a:spcBef>
              <a:spcAft>
                <a:spcPts val="0"/>
              </a:spcAft>
              <a:buClr>
                <a:srgbClr val="FCE5CD"/>
              </a:buClr>
              <a:buSzPts val="1200"/>
              <a:buNone/>
              <a:defRPr>
                <a:solidFill>
                  <a:srgbClr val="FCE5CD"/>
                </a:solidFill>
              </a:defRPr>
            </a:lvl7pPr>
            <a:lvl8pPr lvl="7" rtl="0">
              <a:spcBef>
                <a:spcPts val="0"/>
              </a:spcBef>
              <a:spcAft>
                <a:spcPts val="0"/>
              </a:spcAft>
              <a:buClr>
                <a:srgbClr val="FCE5CD"/>
              </a:buClr>
              <a:buSzPts val="1200"/>
              <a:buNone/>
              <a:defRPr>
                <a:solidFill>
                  <a:srgbClr val="FCE5CD"/>
                </a:solidFill>
              </a:defRPr>
            </a:lvl8pPr>
            <a:lvl9pPr lvl="8" rtl="0">
              <a:spcBef>
                <a:spcPts val="0"/>
              </a:spcBef>
              <a:spcAft>
                <a:spcPts val="0"/>
              </a:spcAft>
              <a:buClr>
                <a:srgbClr val="FCE5CD"/>
              </a:buClr>
              <a:buSzPts val="1200"/>
              <a:buNone/>
              <a:defRPr>
                <a:solidFill>
                  <a:srgbClr val="FCE5CD"/>
                </a:solidFill>
              </a:defRPr>
            </a:lvl9pPr>
          </a:lstStyle>
          <a:p/>
        </p:txBody>
      </p:sp>
      <p:sp>
        <p:nvSpPr>
          <p:cNvPr id="934" name="Google Shape;934;p61"/>
          <p:cNvSpPr txBox="1"/>
          <p:nvPr>
            <p:ph idx="6" type="title"/>
          </p:nvPr>
        </p:nvSpPr>
        <p:spPr>
          <a:xfrm>
            <a:off x="1727700" y="327025"/>
            <a:ext cx="5688600" cy="634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2800"/>
              <a:buNone/>
              <a:defRPr>
                <a:solidFill>
                  <a:schemeClr val="lt2"/>
                </a:solidFill>
              </a:defRPr>
            </a:lvl1pPr>
            <a:lvl2pPr lvl="1"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2pPr>
            <a:lvl3pPr lvl="2"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3pPr>
            <a:lvl4pPr lvl="3"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4pPr>
            <a:lvl5pPr lvl="4"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5pPr>
            <a:lvl6pPr lvl="5"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6pPr>
            <a:lvl7pPr lvl="6"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7pPr>
            <a:lvl8pPr lvl="7"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8pPr>
            <a:lvl9pPr lvl="8" rtl="0" algn="ctr">
              <a:spcBef>
                <a:spcPts val="0"/>
              </a:spcBef>
              <a:spcAft>
                <a:spcPts val="0"/>
              </a:spcAft>
              <a:buSzPts val="2800"/>
              <a:buFont typeface="Helvetica Neue Light"/>
              <a:buNone/>
              <a:defRPr b="0">
                <a:latin typeface="Helvetica Neue Light"/>
                <a:ea typeface="Helvetica Neue Light"/>
                <a:cs typeface="Helvetica Neue Light"/>
                <a:sym typeface="Helvetica Neue Light"/>
              </a:defRPr>
            </a:lvl9pPr>
          </a:lstStyle>
          <a:p/>
        </p:txBody>
      </p:sp>
      <p:pic>
        <p:nvPicPr>
          <p:cNvPr id="935" name="Google Shape;935;p61"/>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936" name="Google Shape;936;p61"/>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Outline (Light)">
  <p:cSld name="CUSTOM_2">
    <p:spTree>
      <p:nvGrpSpPr>
        <p:cNvPr id="937" name="Shape 937"/>
        <p:cNvGrpSpPr/>
        <p:nvPr/>
      </p:nvGrpSpPr>
      <p:grpSpPr>
        <a:xfrm>
          <a:off x="0" y="0"/>
          <a:ext cx="0" cy="0"/>
          <a:chOff x="0" y="0"/>
          <a:chExt cx="0" cy="0"/>
        </a:xfrm>
      </p:grpSpPr>
      <p:sp>
        <p:nvSpPr>
          <p:cNvPr id="938" name="Google Shape;938;p62"/>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312E34"/>
              </a:buClr>
              <a:buSzPts val="2800"/>
              <a:buNone/>
              <a:defRPr>
                <a:solidFill>
                  <a:srgbClr val="312E3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9" name="Google Shape;93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40" name="Google Shape;940;p62"/>
          <p:cNvGrpSpPr/>
          <p:nvPr/>
        </p:nvGrpSpPr>
        <p:grpSpPr>
          <a:xfrm>
            <a:off x="421375" y="1270780"/>
            <a:ext cx="4652806" cy="2478719"/>
            <a:chOff x="233350" y="949250"/>
            <a:chExt cx="7137300" cy="3802300"/>
          </a:xfrm>
        </p:grpSpPr>
        <p:sp>
          <p:nvSpPr>
            <p:cNvPr id="941" name="Google Shape;941;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2" name="Google Shape;992;p62"/>
          <p:cNvSpPr txBox="1"/>
          <p:nvPr>
            <p:ph idx="1" type="body"/>
          </p:nvPr>
        </p:nvSpPr>
        <p:spPr>
          <a:xfrm>
            <a:off x="5341700" y="1109975"/>
            <a:ext cx="3490500" cy="31614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Font typeface="Helvetica Neue Light"/>
              <a:buChar char="●"/>
              <a:defRPr sz="1500">
                <a:latin typeface="Helvetica Neue Light"/>
                <a:ea typeface="Helvetica Neue Light"/>
                <a:cs typeface="Helvetica Neue Light"/>
                <a:sym typeface="Helvetica Neue Light"/>
              </a:defRPr>
            </a:lvl1pPr>
            <a:lvl2pPr indent="-298450" lvl="1" marL="9144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2pPr>
            <a:lvl3pPr indent="-298450" lvl="2" marL="13716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3pPr>
            <a:lvl4pPr indent="-298450" lvl="3" marL="18288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4pPr>
            <a:lvl5pPr indent="-298450" lvl="4" marL="22860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5pPr>
            <a:lvl6pPr indent="-298450" lvl="5" marL="27432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6pPr>
            <a:lvl7pPr indent="-298450" lvl="6" marL="32004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7pPr>
            <a:lvl8pPr indent="-298450" lvl="7" marL="36576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8pPr>
            <a:lvl9pPr indent="-298450" lvl="8" marL="411480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ight)">
  <p:cSld name="CUSTOM_2_3">
    <p:spTree>
      <p:nvGrpSpPr>
        <p:cNvPr id="993" name="Shape 993"/>
        <p:cNvGrpSpPr/>
        <p:nvPr/>
      </p:nvGrpSpPr>
      <p:grpSpPr>
        <a:xfrm>
          <a:off x="0" y="0"/>
          <a:ext cx="0" cy="0"/>
          <a:chOff x="0" y="0"/>
          <a:chExt cx="0" cy="0"/>
        </a:xfrm>
      </p:grpSpPr>
      <p:sp>
        <p:nvSpPr>
          <p:cNvPr id="994" name="Google Shape;99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63"/>
          <p:cNvSpPr txBox="1"/>
          <p:nvPr>
            <p:ph type="title"/>
          </p:nvPr>
        </p:nvSpPr>
        <p:spPr>
          <a:xfrm>
            <a:off x="813075" y="600425"/>
            <a:ext cx="7377000" cy="1600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96" name="Google Shape;996;p63"/>
          <p:cNvSpPr txBox="1"/>
          <p:nvPr>
            <p:ph idx="1" type="subTitle"/>
          </p:nvPr>
        </p:nvSpPr>
        <p:spPr>
          <a:xfrm>
            <a:off x="512875" y="2789475"/>
            <a:ext cx="7743000" cy="13770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cxnSp>
        <p:nvCxnSpPr>
          <p:cNvPr id="997" name="Google Shape;997;p63"/>
          <p:cNvCxnSpPr/>
          <p:nvPr/>
        </p:nvCxnSpPr>
        <p:spPr>
          <a:xfrm>
            <a:off x="4111950" y="2703675"/>
            <a:ext cx="920100" cy="0"/>
          </a:xfrm>
          <a:prstGeom prst="straightConnector1">
            <a:avLst/>
          </a:prstGeom>
          <a:noFill/>
          <a:ln cap="flat" cmpd="sng" w="9525">
            <a:solidFill>
              <a:schemeClr val="dk2"/>
            </a:solidFill>
            <a:prstDash val="solid"/>
            <a:round/>
            <a:headEnd len="med" w="med" type="none"/>
            <a:tailEnd len="med" w="med" type="none"/>
          </a:ln>
        </p:spPr>
      </p:cxnSp>
      <p:sp>
        <p:nvSpPr>
          <p:cNvPr id="998" name="Google Shape;998;p63"/>
          <p:cNvSpPr txBox="1"/>
          <p:nvPr/>
        </p:nvSpPr>
        <p:spPr>
          <a:xfrm>
            <a:off x="94850" y="83500"/>
            <a:ext cx="1043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0">
                <a:solidFill>
                  <a:schemeClr val="dk1"/>
                </a:solidFill>
                <a:latin typeface="EB Garamond"/>
                <a:ea typeface="EB Garamond"/>
                <a:cs typeface="EB Garamond"/>
                <a:sym typeface="EB Garamond"/>
              </a:rPr>
              <a:t>“</a:t>
            </a:r>
            <a:endParaRPr b="1" sz="10000">
              <a:solidFill>
                <a:schemeClr val="dk1"/>
              </a:solidFill>
              <a:latin typeface="EB Garamond"/>
              <a:ea typeface="EB Garamond"/>
              <a:cs typeface="EB Garamond"/>
              <a:sym typeface="EB Garamond"/>
            </a:endParaRPr>
          </a:p>
        </p:txBody>
      </p:sp>
      <p:sp>
        <p:nvSpPr>
          <p:cNvPr id="999" name="Google Shape;999;p63"/>
          <p:cNvSpPr txBox="1"/>
          <p:nvPr/>
        </p:nvSpPr>
        <p:spPr>
          <a:xfrm>
            <a:off x="8100588" y="1431075"/>
            <a:ext cx="1043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0">
                <a:solidFill>
                  <a:schemeClr val="dk1"/>
                </a:solidFill>
                <a:latin typeface="EB Garamond"/>
                <a:ea typeface="EB Garamond"/>
                <a:cs typeface="EB Garamond"/>
                <a:sym typeface="EB Garamond"/>
              </a:rPr>
              <a:t>”</a:t>
            </a:r>
            <a:endParaRPr b="1" sz="10000">
              <a:solidFill>
                <a:schemeClr val="dk1"/>
              </a:solidFill>
              <a:latin typeface="EB Garamond"/>
              <a:ea typeface="EB Garamond"/>
              <a:cs typeface="EB Garamond"/>
              <a:sym typeface="EB Garamon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p:cSld name="CUSTOM_2_3_1">
    <p:bg>
      <p:bgPr>
        <a:solidFill>
          <a:schemeClr val="accent4"/>
        </a:solidFill>
      </p:bgPr>
    </p:bg>
    <p:spTree>
      <p:nvGrpSpPr>
        <p:cNvPr id="1000" name="Shape 1000"/>
        <p:cNvGrpSpPr/>
        <p:nvPr/>
      </p:nvGrpSpPr>
      <p:grpSpPr>
        <a:xfrm>
          <a:off x="0" y="0"/>
          <a:ext cx="0" cy="0"/>
          <a:chOff x="0" y="0"/>
          <a:chExt cx="0" cy="0"/>
        </a:xfrm>
      </p:grpSpPr>
      <p:sp>
        <p:nvSpPr>
          <p:cNvPr id="1001" name="Google Shape;100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64"/>
          <p:cNvSpPr txBox="1"/>
          <p:nvPr>
            <p:ph type="title"/>
          </p:nvPr>
        </p:nvSpPr>
        <p:spPr>
          <a:xfrm>
            <a:off x="813075" y="600425"/>
            <a:ext cx="7377000" cy="1600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3" name="Google Shape;1003;p64"/>
          <p:cNvSpPr txBox="1"/>
          <p:nvPr>
            <p:ph idx="1" type="subTitle"/>
          </p:nvPr>
        </p:nvSpPr>
        <p:spPr>
          <a:xfrm>
            <a:off x="512875" y="2789475"/>
            <a:ext cx="7743000" cy="1377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1004" name="Google Shape;1004;p64"/>
          <p:cNvSpPr txBox="1"/>
          <p:nvPr/>
        </p:nvSpPr>
        <p:spPr>
          <a:xfrm>
            <a:off x="94850" y="83500"/>
            <a:ext cx="1043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0">
                <a:solidFill>
                  <a:schemeClr val="lt1"/>
                </a:solidFill>
                <a:latin typeface="EB Garamond"/>
                <a:ea typeface="EB Garamond"/>
                <a:cs typeface="EB Garamond"/>
                <a:sym typeface="EB Garamond"/>
              </a:rPr>
              <a:t>“</a:t>
            </a:r>
            <a:endParaRPr b="1" sz="10000">
              <a:solidFill>
                <a:schemeClr val="lt1"/>
              </a:solidFill>
              <a:latin typeface="EB Garamond"/>
              <a:ea typeface="EB Garamond"/>
              <a:cs typeface="EB Garamond"/>
              <a:sym typeface="EB Garamond"/>
            </a:endParaRPr>
          </a:p>
        </p:txBody>
      </p:sp>
      <p:sp>
        <p:nvSpPr>
          <p:cNvPr id="1005" name="Google Shape;1005;p64"/>
          <p:cNvSpPr txBox="1"/>
          <p:nvPr/>
        </p:nvSpPr>
        <p:spPr>
          <a:xfrm>
            <a:off x="8100588" y="1431075"/>
            <a:ext cx="1043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0">
                <a:solidFill>
                  <a:schemeClr val="lt1"/>
                </a:solidFill>
                <a:latin typeface="EB Garamond"/>
                <a:ea typeface="EB Garamond"/>
                <a:cs typeface="EB Garamond"/>
                <a:sym typeface="EB Garamond"/>
              </a:rPr>
              <a:t>”</a:t>
            </a:r>
            <a:endParaRPr b="1" sz="10000">
              <a:solidFill>
                <a:schemeClr val="lt1"/>
              </a:solidFill>
              <a:latin typeface="EB Garamond"/>
              <a:ea typeface="EB Garamond"/>
              <a:cs typeface="EB Garamond"/>
              <a:sym typeface="EB Garamond"/>
            </a:endParaRPr>
          </a:p>
        </p:txBody>
      </p:sp>
      <p:cxnSp>
        <p:nvCxnSpPr>
          <p:cNvPr id="1006" name="Google Shape;1006;p64"/>
          <p:cNvCxnSpPr/>
          <p:nvPr/>
        </p:nvCxnSpPr>
        <p:spPr>
          <a:xfrm>
            <a:off x="4111950" y="2703675"/>
            <a:ext cx="920100" cy="0"/>
          </a:xfrm>
          <a:prstGeom prst="straightConnector1">
            <a:avLst/>
          </a:prstGeom>
          <a:noFill/>
          <a:ln cap="flat" cmpd="sng" w="9525">
            <a:solidFill>
              <a:schemeClr val="lt1"/>
            </a:solidFill>
            <a:prstDash val="solid"/>
            <a:round/>
            <a:headEnd len="med" w="med" type="none"/>
            <a:tailEnd len="med" w="med" type="none"/>
          </a:ln>
        </p:spPr>
      </p:cxnSp>
      <p:pic>
        <p:nvPicPr>
          <p:cNvPr id="1007" name="Google Shape;1007;p64"/>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1008" name="Google Shape;1008;p64"/>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Outline (Light) 1">
  <p:cSld name="CUSTOM_2_2">
    <p:spTree>
      <p:nvGrpSpPr>
        <p:cNvPr id="1009" name="Shape 1009"/>
        <p:cNvGrpSpPr/>
        <p:nvPr/>
      </p:nvGrpSpPr>
      <p:grpSpPr>
        <a:xfrm>
          <a:off x="0" y="0"/>
          <a:ext cx="0" cy="0"/>
          <a:chOff x="0" y="0"/>
          <a:chExt cx="0" cy="0"/>
        </a:xfrm>
      </p:grpSpPr>
      <p:sp>
        <p:nvSpPr>
          <p:cNvPr id="1010" name="Google Shape;1010;p65"/>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312E34"/>
              </a:buClr>
              <a:buSzPts val="2800"/>
              <a:buNone/>
              <a:defRPr>
                <a:solidFill>
                  <a:srgbClr val="312E3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1" name="Google Shape;101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12" name="Google Shape;1012;p65"/>
          <p:cNvSpPr txBox="1"/>
          <p:nvPr>
            <p:ph idx="1" type="body"/>
          </p:nvPr>
        </p:nvSpPr>
        <p:spPr>
          <a:xfrm>
            <a:off x="5341700" y="1109975"/>
            <a:ext cx="3490500" cy="3161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Font typeface="Helvetica Neue Light"/>
              <a:buChar char="●"/>
              <a:defRPr sz="1500">
                <a:latin typeface="Helvetica Neue Light"/>
                <a:ea typeface="Helvetica Neue Light"/>
                <a:cs typeface="Helvetica Neue Light"/>
                <a:sym typeface="Helvetica Neue Light"/>
              </a:defRPr>
            </a:lvl1pPr>
            <a:lvl2pPr indent="-298450" lvl="1" marL="9144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2pPr>
            <a:lvl3pPr indent="-298450" lvl="2" marL="13716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3pPr>
            <a:lvl4pPr indent="-298450" lvl="3" marL="18288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4pPr>
            <a:lvl5pPr indent="-298450" lvl="4" marL="22860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5pPr>
            <a:lvl6pPr indent="-298450" lvl="5" marL="27432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6pPr>
            <a:lvl7pPr indent="-298450" lvl="6" marL="32004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7pPr>
            <a:lvl8pPr indent="-298450" lvl="7" marL="36576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8pPr>
            <a:lvl9pPr indent="-298450" lvl="8" marL="4114800" rtl="0">
              <a:spcBef>
                <a:spcPts val="0"/>
              </a:spcBef>
              <a:spcAft>
                <a:spcPts val="0"/>
              </a:spcAft>
              <a:buSzPts val="1100"/>
              <a:buFont typeface="Helvetica Neue Light"/>
              <a:buChar char="■"/>
              <a:defRPr sz="1100">
                <a:latin typeface="Helvetica Neue Light"/>
                <a:ea typeface="Helvetica Neue Light"/>
                <a:cs typeface="Helvetica Neue Light"/>
                <a:sym typeface="Helvetica Neue Light"/>
              </a:defRPr>
            </a:lvl9pPr>
          </a:lstStyle>
          <a:p/>
        </p:txBody>
      </p:sp>
      <p:grpSp>
        <p:nvGrpSpPr>
          <p:cNvPr id="1013" name="Google Shape;1013;p65"/>
          <p:cNvGrpSpPr/>
          <p:nvPr/>
        </p:nvGrpSpPr>
        <p:grpSpPr>
          <a:xfrm>
            <a:off x="401524" y="1015872"/>
            <a:ext cx="5292205" cy="2690699"/>
            <a:chOff x="238125" y="1038125"/>
            <a:chExt cx="7146800" cy="3633625"/>
          </a:xfrm>
        </p:grpSpPr>
        <p:sp>
          <p:nvSpPr>
            <p:cNvPr id="1014" name="Google Shape;1014;p6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6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6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6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6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6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6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6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6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6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6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6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6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6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6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6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6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6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6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6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6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6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6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6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6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6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6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6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6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6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6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6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6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6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6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6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6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6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6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6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6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6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6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6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6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6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6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6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6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6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6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6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6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6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6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6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6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6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6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6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6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6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6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6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6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6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6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6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6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6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6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6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6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6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6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6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6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6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6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6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6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6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6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6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6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6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6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6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6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6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6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6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6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6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6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6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6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6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6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6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6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6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6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6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6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6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6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6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6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6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6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6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6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6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6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6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6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6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6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6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6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6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6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6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6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6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6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6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6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6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6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6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6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6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6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6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6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6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6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6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6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6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6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6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6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6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6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6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6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6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6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6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6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6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6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6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6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6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6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6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6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6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6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6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6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6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6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6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6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6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6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6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6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6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6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6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6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6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6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6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6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6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6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6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6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6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6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6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6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6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6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6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6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6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6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6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6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6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6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6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6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6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6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6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6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6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6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6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6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6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6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6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6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6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6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6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6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6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6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6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6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6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6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6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6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6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6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6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6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6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6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6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6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6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6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6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6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6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6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6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6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6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6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6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6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6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6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6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6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6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6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6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6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6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6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6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6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6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6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6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6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6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6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6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6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6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6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6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6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6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6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6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6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6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6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6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6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6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6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6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6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6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6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6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6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6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6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6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6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6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6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6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6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6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6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6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6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6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6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6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6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6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6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6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6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6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6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6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6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6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6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6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6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6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6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6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6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6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6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6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6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6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6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6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6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6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6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6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6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6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6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6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6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6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6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6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6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6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6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6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6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6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6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6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6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6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6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6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6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6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6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6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6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6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6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6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6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6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6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6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6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6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6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6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6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6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6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6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6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6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6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6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6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6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6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6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6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6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6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6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6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6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6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6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6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6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6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6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6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6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6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6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6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6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6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6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6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6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6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6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6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6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6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6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6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6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6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6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6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6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6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6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6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6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6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6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6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6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6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6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6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6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6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6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6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6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6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6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6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6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6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6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6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6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6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6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6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6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6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6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6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6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6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6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6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6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6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6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6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6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6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6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6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6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6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6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6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6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6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6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6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6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6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6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6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6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6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6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6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6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6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6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6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6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6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6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6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6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6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6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6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6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6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6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6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6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6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6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6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6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6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6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6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6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6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6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6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6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6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6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6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6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6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6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6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6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6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6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6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6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6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6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6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6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6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6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6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6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6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6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6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6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6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6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6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6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6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6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6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6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6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6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6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6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6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6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6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6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6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6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6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6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6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6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6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6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6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6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6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6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6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6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6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6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6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6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6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6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6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6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6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6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6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6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6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6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6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6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6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6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6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6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6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6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6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6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6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6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6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6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6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6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6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6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6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6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6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6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6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6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6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6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6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6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6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6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6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6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6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6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6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6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6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6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6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6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6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6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6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6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6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6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6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6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6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6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6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6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6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6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6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6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6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6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6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6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6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6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6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6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6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6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6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6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6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6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6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6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6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6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6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6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6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6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6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6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6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6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6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6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6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6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6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6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6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6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6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6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6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6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6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6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6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6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6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6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6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6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6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6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6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6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6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6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6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6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6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6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6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6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6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6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6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6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6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6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6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6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6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6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6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6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6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6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6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6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6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6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6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6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6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6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6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6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6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6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6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6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6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6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6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6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6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6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6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6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6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6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6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6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6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6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6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6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6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6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6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6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6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6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6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6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6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6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6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6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6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6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6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6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6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6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6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6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6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6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6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6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6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6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6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6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6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6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6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6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6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6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6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6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6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6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6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6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6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6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6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6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6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6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6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6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6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6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6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6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6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6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6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6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6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6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6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6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6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6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6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6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6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6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6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6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6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6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6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6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6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6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6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6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6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6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6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6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6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6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6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6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6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6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6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6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6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6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6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6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6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6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6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6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6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6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6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6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6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6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6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6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6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6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6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6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6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6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6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6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6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6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6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6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6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6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6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6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6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6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6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6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6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6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6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6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6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6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6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6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6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6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6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6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6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6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6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6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6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6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6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6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6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6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6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6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6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6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6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6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6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6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6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6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6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6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6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6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6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6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6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6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6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6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6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6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6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6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6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6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6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6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6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6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6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6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6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6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6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6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6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6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6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6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6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6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6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6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6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6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6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6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6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6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6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6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6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6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6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6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6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6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6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6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6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6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6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6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6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6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6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6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6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6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6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6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6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6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6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6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6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6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6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6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6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6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6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6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6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6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6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6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6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6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6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6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6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6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6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6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6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6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6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6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6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6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6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6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6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6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6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6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6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6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6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6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6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6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6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6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6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6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6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6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6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6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6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6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6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6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6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6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6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6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6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6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6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6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6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6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6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6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6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6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6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6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6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6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6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6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6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6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6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6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6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6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6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6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6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6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6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6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6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6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6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6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6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6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6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6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6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6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6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6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6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6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6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6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6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6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6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6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6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6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6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6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6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6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6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6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6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6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6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6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6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6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6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6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6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6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6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6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6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6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6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6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6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6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6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6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6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6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6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6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6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6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6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6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6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6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6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6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6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6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6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6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6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6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6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6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6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6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6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6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6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6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6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6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6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6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6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6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6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6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6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6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6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6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6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6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6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6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6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6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6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6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6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6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6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6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6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6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6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6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6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6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6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6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6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6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6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6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6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6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6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6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6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6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6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6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6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6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6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6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6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6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6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6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6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6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6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6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6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6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6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6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6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6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6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6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6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6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6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6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6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6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6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6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6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6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6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6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6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6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6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6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6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6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6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6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6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6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6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6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6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6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6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6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6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6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6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6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6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6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6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6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6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6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6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6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6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6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6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6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6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6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6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6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6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6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6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6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6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6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6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6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6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6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6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6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6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6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6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6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6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6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6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6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6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6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6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6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6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6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6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6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6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6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6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6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6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6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6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6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6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6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6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6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6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6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6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6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6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6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6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6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6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6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6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6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6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6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6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6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6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6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6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6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6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6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6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6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6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6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6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6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6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6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6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6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6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6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6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6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6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6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6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6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6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6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6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6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6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6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6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6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6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6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6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6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6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6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6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6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6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6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6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6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6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6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6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6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6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6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6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6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6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6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6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6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6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6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6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6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6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6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6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6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6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6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6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6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6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6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6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6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6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6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6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6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6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6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6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6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6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6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6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6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6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6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6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6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6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6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6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6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6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6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6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6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6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6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6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6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6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6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6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6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6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6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6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6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6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6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6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6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6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6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6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6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6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6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6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6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6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6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6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6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6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6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6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6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6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6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6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6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6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6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6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6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6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6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6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6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6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6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6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6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6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6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6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6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6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6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6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6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6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Outline (Dark)">
  <p:cSld name="CUSTOM_2_1">
    <p:bg>
      <p:bgPr>
        <a:gradFill>
          <a:gsLst>
            <a:gs pos="0">
              <a:srgbClr val="7E7D82"/>
            </a:gs>
            <a:gs pos="32000">
              <a:srgbClr val="5B5961"/>
            </a:gs>
            <a:gs pos="100000">
              <a:srgbClr val="373540"/>
            </a:gs>
          </a:gsLst>
          <a:path path="circle">
            <a:fillToRect b="50%" l="50%" r="50%" t="50%"/>
          </a:path>
          <a:tileRect/>
        </a:gradFill>
      </p:bgPr>
    </p:bg>
    <p:spTree>
      <p:nvGrpSpPr>
        <p:cNvPr id="2586" name="Shape 2586"/>
        <p:cNvGrpSpPr/>
        <p:nvPr/>
      </p:nvGrpSpPr>
      <p:grpSpPr>
        <a:xfrm>
          <a:off x="0" y="0"/>
          <a:ext cx="0" cy="0"/>
          <a:chOff x="0" y="0"/>
          <a:chExt cx="0" cy="0"/>
        </a:xfrm>
      </p:grpSpPr>
      <p:sp>
        <p:nvSpPr>
          <p:cNvPr id="2587" name="Google Shape;2587;p66"/>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Helvetica Neue Light"/>
              <a:buNone/>
              <a:defRPr b="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588" name="Google Shape;258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589" name="Google Shape;2589;p66"/>
          <p:cNvGrpSpPr/>
          <p:nvPr/>
        </p:nvGrpSpPr>
        <p:grpSpPr>
          <a:xfrm>
            <a:off x="421375" y="1270780"/>
            <a:ext cx="4652806" cy="2478719"/>
            <a:chOff x="233350" y="949250"/>
            <a:chExt cx="7137300" cy="3802300"/>
          </a:xfrm>
        </p:grpSpPr>
        <p:sp>
          <p:nvSpPr>
            <p:cNvPr id="2590" name="Google Shape;2590;p6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6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6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6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6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6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6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6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6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6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6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6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6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6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6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6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6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6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6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6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6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6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6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6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6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6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6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6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6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6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6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6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6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6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6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6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6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6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6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6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6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6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6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6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6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6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6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6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6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6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6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1" name="Google Shape;2641;p66"/>
          <p:cNvSpPr txBox="1"/>
          <p:nvPr>
            <p:ph idx="1" type="body"/>
          </p:nvPr>
        </p:nvSpPr>
        <p:spPr>
          <a:xfrm>
            <a:off x="5341700" y="1109975"/>
            <a:ext cx="3490500" cy="3161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Clr>
                <a:schemeClr val="lt1"/>
              </a:buClr>
              <a:buSzPts val="1500"/>
              <a:buFont typeface="Helvetica Neue Light"/>
              <a:buChar char="●"/>
              <a:defRPr sz="1500">
                <a:solidFill>
                  <a:schemeClr val="lt1"/>
                </a:solidFill>
                <a:latin typeface="Helvetica Neue Light"/>
                <a:ea typeface="Helvetica Neue Light"/>
                <a:cs typeface="Helvetica Neue Light"/>
                <a:sym typeface="Helvetica Neue Light"/>
              </a:defRPr>
            </a:lvl1pPr>
            <a:lvl2pPr indent="-298450" lvl="1" marL="9144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2pPr>
            <a:lvl3pPr indent="-298450" lvl="2" marL="13716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3pPr>
            <a:lvl4pPr indent="-298450" lvl="3" marL="18288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4pPr>
            <a:lvl5pPr indent="-298450" lvl="4" marL="22860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5pPr>
            <a:lvl6pPr indent="-298450" lvl="5" marL="27432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6pPr>
            <a:lvl7pPr indent="-298450" lvl="6" marL="32004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7pPr>
            <a:lvl8pPr indent="-298450" lvl="7" marL="36576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8pPr>
            <a:lvl9pPr indent="-298450" lvl="8" marL="4114800" rtl="0">
              <a:spcBef>
                <a:spcPts val="0"/>
              </a:spcBef>
              <a:spcAft>
                <a:spcPts val="0"/>
              </a:spcAft>
              <a:buClr>
                <a:schemeClr val="lt1"/>
              </a:buClr>
              <a:buSzPts val="1100"/>
              <a:buFont typeface="Helvetica Neue Light"/>
              <a:buChar char="■"/>
              <a:defRPr sz="1100">
                <a:solidFill>
                  <a:schemeClr val="lt1"/>
                </a:solidFill>
                <a:latin typeface="Helvetica Neue Light"/>
                <a:ea typeface="Helvetica Neue Light"/>
                <a:cs typeface="Helvetica Neue Light"/>
                <a:sym typeface="Helvetica Neue Light"/>
              </a:defRPr>
            </a:lvl9pPr>
          </a:lstStyle>
          <a:p/>
        </p:txBody>
      </p:sp>
      <p:pic>
        <p:nvPicPr>
          <p:cNvPr id="2642" name="Google Shape;2642;p66"/>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643" name="Google Shape;2643;p66"/>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spect Graph (Light)">
  <p:cSld name="CUSTOM_3">
    <p:spTree>
      <p:nvGrpSpPr>
        <p:cNvPr id="2644" name="Shape 2644"/>
        <p:cNvGrpSpPr/>
        <p:nvPr/>
      </p:nvGrpSpPr>
      <p:grpSpPr>
        <a:xfrm>
          <a:off x="0" y="0"/>
          <a:ext cx="0" cy="0"/>
          <a:chOff x="0" y="0"/>
          <a:chExt cx="0" cy="0"/>
        </a:xfrm>
      </p:grpSpPr>
      <p:sp>
        <p:nvSpPr>
          <p:cNvPr id="2645" name="Google Shape;2645;p67"/>
          <p:cNvSpPr/>
          <p:nvPr/>
        </p:nvSpPr>
        <p:spPr>
          <a:xfrm>
            <a:off x="2279400" y="0"/>
            <a:ext cx="4572000" cy="46431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F2F2"/>
              </a:solidFill>
            </a:endParaRPr>
          </a:p>
        </p:txBody>
      </p:sp>
      <p:sp>
        <p:nvSpPr>
          <p:cNvPr id="2646" name="Google Shape;264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647" name="Google Shape;2647;p67"/>
          <p:cNvGrpSpPr/>
          <p:nvPr/>
        </p:nvGrpSpPr>
        <p:grpSpPr>
          <a:xfrm>
            <a:off x="2545136" y="327280"/>
            <a:ext cx="4053737" cy="3996750"/>
            <a:chOff x="2389399" y="2595741"/>
            <a:chExt cx="812796" cy="801369"/>
          </a:xfrm>
        </p:grpSpPr>
        <p:grpSp>
          <p:nvGrpSpPr>
            <p:cNvPr id="2648" name="Google Shape;2648;p67"/>
            <p:cNvGrpSpPr/>
            <p:nvPr/>
          </p:nvGrpSpPr>
          <p:grpSpPr>
            <a:xfrm>
              <a:off x="2492145" y="2881565"/>
              <a:ext cx="607299" cy="229751"/>
              <a:chOff x="2492145" y="2881565"/>
              <a:chExt cx="607299" cy="229751"/>
            </a:xfrm>
          </p:grpSpPr>
          <p:sp>
            <p:nvSpPr>
              <p:cNvPr id="2649" name="Google Shape;2649;p67"/>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67"/>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67"/>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2" name="Google Shape;2652;p67"/>
            <p:cNvGrpSpPr/>
            <p:nvPr/>
          </p:nvGrpSpPr>
          <p:grpSpPr>
            <a:xfrm>
              <a:off x="2389399" y="2595741"/>
              <a:ext cx="812796" cy="296825"/>
              <a:chOff x="2389399" y="2595741"/>
              <a:chExt cx="812796" cy="296825"/>
            </a:xfrm>
          </p:grpSpPr>
          <p:grpSp>
            <p:nvGrpSpPr>
              <p:cNvPr id="2653" name="Google Shape;2653;p67"/>
              <p:cNvGrpSpPr/>
              <p:nvPr/>
            </p:nvGrpSpPr>
            <p:grpSpPr>
              <a:xfrm>
                <a:off x="2389399" y="2595741"/>
                <a:ext cx="363638" cy="296825"/>
                <a:chOff x="2389399" y="2595741"/>
                <a:chExt cx="363638" cy="296825"/>
              </a:xfrm>
            </p:grpSpPr>
            <p:grpSp>
              <p:nvGrpSpPr>
                <p:cNvPr id="2654" name="Google Shape;2654;p67"/>
                <p:cNvGrpSpPr/>
                <p:nvPr/>
              </p:nvGrpSpPr>
              <p:grpSpPr>
                <a:xfrm>
                  <a:off x="2493852" y="2794333"/>
                  <a:ext cx="259185" cy="98233"/>
                  <a:chOff x="2493852" y="2794333"/>
                  <a:chExt cx="259185" cy="98233"/>
                </a:xfrm>
              </p:grpSpPr>
              <p:sp>
                <p:nvSpPr>
                  <p:cNvPr id="2655" name="Google Shape;2655;p67"/>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67"/>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67"/>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8" name="Google Shape;2658;p67"/>
                <p:cNvGrpSpPr/>
                <p:nvPr/>
              </p:nvGrpSpPr>
              <p:grpSpPr>
                <a:xfrm>
                  <a:off x="2389399" y="2595741"/>
                  <a:ext cx="224343" cy="182054"/>
                  <a:chOff x="2389399" y="2595741"/>
                  <a:chExt cx="224343" cy="182054"/>
                </a:xfrm>
              </p:grpSpPr>
              <p:sp>
                <p:nvSpPr>
                  <p:cNvPr id="2659" name="Google Shape;2659;p67"/>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67"/>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61" name="Google Shape;2661;p67"/>
              <p:cNvGrpSpPr/>
              <p:nvPr/>
            </p:nvGrpSpPr>
            <p:grpSpPr>
              <a:xfrm>
                <a:off x="2683630" y="2595741"/>
                <a:ext cx="224334" cy="296825"/>
                <a:chOff x="2683630" y="2595741"/>
                <a:chExt cx="224334" cy="296825"/>
              </a:xfrm>
            </p:grpSpPr>
            <p:grpSp>
              <p:nvGrpSpPr>
                <p:cNvPr id="2662" name="Google Shape;2662;p67"/>
                <p:cNvGrpSpPr/>
                <p:nvPr/>
              </p:nvGrpSpPr>
              <p:grpSpPr>
                <a:xfrm>
                  <a:off x="2788083" y="2794333"/>
                  <a:ext cx="15356" cy="98233"/>
                  <a:chOff x="2788083" y="2794333"/>
                  <a:chExt cx="15356" cy="98233"/>
                </a:xfrm>
              </p:grpSpPr>
              <p:sp>
                <p:nvSpPr>
                  <p:cNvPr id="2663" name="Google Shape;2663;p67"/>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67"/>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67"/>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6" name="Google Shape;2666;p67"/>
                <p:cNvGrpSpPr/>
                <p:nvPr/>
              </p:nvGrpSpPr>
              <p:grpSpPr>
                <a:xfrm>
                  <a:off x="2683630" y="2595741"/>
                  <a:ext cx="224334" cy="182054"/>
                  <a:chOff x="2683630" y="2595741"/>
                  <a:chExt cx="224334" cy="182054"/>
                </a:xfrm>
              </p:grpSpPr>
              <p:sp>
                <p:nvSpPr>
                  <p:cNvPr id="2667" name="Google Shape;2667;p67"/>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67"/>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69" name="Google Shape;2669;p67"/>
              <p:cNvGrpSpPr/>
              <p:nvPr/>
            </p:nvGrpSpPr>
            <p:grpSpPr>
              <a:xfrm>
                <a:off x="2838475" y="2595741"/>
                <a:ext cx="363720" cy="296825"/>
                <a:chOff x="2838475" y="2595741"/>
                <a:chExt cx="363720" cy="296825"/>
              </a:xfrm>
            </p:grpSpPr>
            <p:grpSp>
              <p:nvGrpSpPr>
                <p:cNvPr id="2670" name="Google Shape;2670;p67"/>
                <p:cNvGrpSpPr/>
                <p:nvPr/>
              </p:nvGrpSpPr>
              <p:grpSpPr>
                <a:xfrm>
                  <a:off x="2838475" y="2794333"/>
                  <a:ext cx="259186" cy="98233"/>
                  <a:chOff x="2838475" y="2794333"/>
                  <a:chExt cx="259186" cy="98233"/>
                </a:xfrm>
              </p:grpSpPr>
              <p:sp>
                <p:nvSpPr>
                  <p:cNvPr id="2671" name="Google Shape;2671;p67"/>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67"/>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67"/>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4" name="Google Shape;2674;p67"/>
                <p:cNvGrpSpPr/>
                <p:nvPr/>
              </p:nvGrpSpPr>
              <p:grpSpPr>
                <a:xfrm>
                  <a:off x="2977852" y="2595741"/>
                  <a:ext cx="224343" cy="182054"/>
                  <a:chOff x="2977852" y="2595741"/>
                  <a:chExt cx="224343" cy="182054"/>
                </a:xfrm>
              </p:grpSpPr>
              <p:sp>
                <p:nvSpPr>
                  <p:cNvPr id="2675" name="Google Shape;2675;p67"/>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67"/>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677" name="Google Shape;2677;p67"/>
            <p:cNvGrpSpPr/>
            <p:nvPr/>
          </p:nvGrpSpPr>
          <p:grpSpPr>
            <a:xfrm>
              <a:off x="2389399" y="3100241"/>
              <a:ext cx="812796" cy="296869"/>
              <a:chOff x="2389399" y="3100241"/>
              <a:chExt cx="812796" cy="296869"/>
            </a:xfrm>
          </p:grpSpPr>
          <p:grpSp>
            <p:nvGrpSpPr>
              <p:cNvPr id="2678" name="Google Shape;2678;p67"/>
              <p:cNvGrpSpPr/>
              <p:nvPr/>
            </p:nvGrpSpPr>
            <p:grpSpPr>
              <a:xfrm>
                <a:off x="2683630" y="3100241"/>
                <a:ext cx="224334" cy="296869"/>
                <a:chOff x="2683630" y="3100241"/>
                <a:chExt cx="224334" cy="296869"/>
              </a:xfrm>
            </p:grpSpPr>
            <p:grpSp>
              <p:nvGrpSpPr>
                <p:cNvPr id="2679" name="Google Shape;2679;p67"/>
                <p:cNvGrpSpPr/>
                <p:nvPr/>
              </p:nvGrpSpPr>
              <p:grpSpPr>
                <a:xfrm>
                  <a:off x="2788083" y="3100241"/>
                  <a:ext cx="15356" cy="98236"/>
                  <a:chOff x="2788083" y="3100241"/>
                  <a:chExt cx="15356" cy="98236"/>
                </a:xfrm>
              </p:grpSpPr>
              <p:sp>
                <p:nvSpPr>
                  <p:cNvPr id="2680" name="Google Shape;2680;p67"/>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67"/>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67"/>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3" name="Google Shape;2683;p67"/>
                <p:cNvGrpSpPr/>
                <p:nvPr/>
              </p:nvGrpSpPr>
              <p:grpSpPr>
                <a:xfrm>
                  <a:off x="2683630" y="3215065"/>
                  <a:ext cx="224334" cy="182045"/>
                  <a:chOff x="2683630" y="3215065"/>
                  <a:chExt cx="224334" cy="182045"/>
                </a:xfrm>
              </p:grpSpPr>
              <p:sp>
                <p:nvSpPr>
                  <p:cNvPr id="2684" name="Google Shape;2684;p67"/>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67"/>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86" name="Google Shape;2686;p67"/>
              <p:cNvGrpSpPr/>
              <p:nvPr/>
            </p:nvGrpSpPr>
            <p:grpSpPr>
              <a:xfrm>
                <a:off x="2389399" y="3100241"/>
                <a:ext cx="363638" cy="296869"/>
                <a:chOff x="2389399" y="3100241"/>
                <a:chExt cx="363638" cy="296869"/>
              </a:xfrm>
            </p:grpSpPr>
            <p:grpSp>
              <p:nvGrpSpPr>
                <p:cNvPr id="2687" name="Google Shape;2687;p67"/>
                <p:cNvGrpSpPr/>
                <p:nvPr/>
              </p:nvGrpSpPr>
              <p:grpSpPr>
                <a:xfrm>
                  <a:off x="2493852" y="3100241"/>
                  <a:ext cx="259185" cy="98236"/>
                  <a:chOff x="2493852" y="3100241"/>
                  <a:chExt cx="259185" cy="98236"/>
                </a:xfrm>
              </p:grpSpPr>
              <p:sp>
                <p:nvSpPr>
                  <p:cNvPr id="2688" name="Google Shape;2688;p67"/>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67"/>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67"/>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1" name="Google Shape;2691;p67"/>
                <p:cNvGrpSpPr/>
                <p:nvPr/>
              </p:nvGrpSpPr>
              <p:grpSpPr>
                <a:xfrm>
                  <a:off x="2389399" y="3215065"/>
                  <a:ext cx="224343" cy="182045"/>
                  <a:chOff x="2389399" y="3215065"/>
                  <a:chExt cx="224343" cy="182045"/>
                </a:xfrm>
              </p:grpSpPr>
              <p:sp>
                <p:nvSpPr>
                  <p:cNvPr id="2692" name="Google Shape;2692;p67"/>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67"/>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94" name="Google Shape;2694;p67"/>
              <p:cNvGrpSpPr/>
              <p:nvPr/>
            </p:nvGrpSpPr>
            <p:grpSpPr>
              <a:xfrm>
                <a:off x="2838475" y="3100241"/>
                <a:ext cx="363720" cy="296869"/>
                <a:chOff x="2838475" y="3100241"/>
                <a:chExt cx="363720" cy="296869"/>
              </a:xfrm>
            </p:grpSpPr>
            <p:grpSp>
              <p:nvGrpSpPr>
                <p:cNvPr id="2695" name="Google Shape;2695;p67"/>
                <p:cNvGrpSpPr/>
                <p:nvPr/>
              </p:nvGrpSpPr>
              <p:grpSpPr>
                <a:xfrm>
                  <a:off x="2838475" y="3100241"/>
                  <a:ext cx="259186" cy="98236"/>
                  <a:chOff x="2838475" y="3100241"/>
                  <a:chExt cx="259186" cy="98236"/>
                </a:xfrm>
              </p:grpSpPr>
              <p:sp>
                <p:nvSpPr>
                  <p:cNvPr id="2696" name="Google Shape;2696;p67"/>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67"/>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67"/>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9" name="Google Shape;2699;p67"/>
                <p:cNvGrpSpPr/>
                <p:nvPr/>
              </p:nvGrpSpPr>
              <p:grpSpPr>
                <a:xfrm>
                  <a:off x="2977852" y="3215065"/>
                  <a:ext cx="224343" cy="182045"/>
                  <a:chOff x="2977852" y="3215065"/>
                  <a:chExt cx="224343" cy="182045"/>
                </a:xfrm>
              </p:grpSpPr>
              <p:sp>
                <p:nvSpPr>
                  <p:cNvPr id="2700" name="Google Shape;2700;p67"/>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523F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67"/>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2702" name="Google Shape;2702;p67"/>
          <p:cNvSpPr txBox="1"/>
          <p:nvPr>
            <p:ph idx="1" type="subTitle"/>
          </p:nvPr>
        </p:nvSpPr>
        <p:spPr>
          <a:xfrm>
            <a:off x="2596525" y="386475"/>
            <a:ext cx="1010700" cy="7335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523F93"/>
              </a:buClr>
              <a:buSzPts val="1400"/>
              <a:buNone/>
              <a:defRPr b="1" sz="1400">
                <a:solidFill>
                  <a:srgbClr val="523F93"/>
                </a:solidFill>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2703" name="Google Shape;2703;p67"/>
          <p:cNvSpPr txBox="1"/>
          <p:nvPr>
            <p:ph idx="2" type="subTitle"/>
          </p:nvPr>
        </p:nvSpPr>
        <p:spPr>
          <a:xfrm>
            <a:off x="4066650"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04" name="Google Shape;2704;p67"/>
          <p:cNvSpPr txBox="1"/>
          <p:nvPr>
            <p:ph idx="3" type="subTitle"/>
          </p:nvPr>
        </p:nvSpPr>
        <p:spPr>
          <a:xfrm>
            <a:off x="5536775"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05" name="Google Shape;2705;p67"/>
          <p:cNvSpPr txBox="1"/>
          <p:nvPr>
            <p:ph idx="4" type="subTitle"/>
          </p:nvPr>
        </p:nvSpPr>
        <p:spPr>
          <a:xfrm>
            <a:off x="2596525"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06" name="Google Shape;2706;p67"/>
          <p:cNvSpPr txBox="1"/>
          <p:nvPr>
            <p:ph idx="5" type="subTitle"/>
          </p:nvPr>
        </p:nvSpPr>
        <p:spPr>
          <a:xfrm>
            <a:off x="4066650"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07" name="Google Shape;2707;p67"/>
          <p:cNvSpPr txBox="1"/>
          <p:nvPr>
            <p:ph idx="6" type="subTitle"/>
          </p:nvPr>
        </p:nvSpPr>
        <p:spPr>
          <a:xfrm>
            <a:off x="5536700"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23F93"/>
              </a:buClr>
              <a:buSzPts val="1400"/>
              <a:buNone/>
              <a:defRPr b="1" sz="1400">
                <a:solidFill>
                  <a:srgbClr val="523F93"/>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08" name="Google Shape;2708;p67"/>
          <p:cNvSpPr txBox="1"/>
          <p:nvPr>
            <p:ph idx="7" type="subTitle"/>
          </p:nvPr>
        </p:nvSpPr>
        <p:spPr>
          <a:xfrm>
            <a:off x="327050" y="475700"/>
            <a:ext cx="1810200" cy="812700"/>
          </a:xfrm>
          <a:prstGeom prst="rect">
            <a:avLst/>
          </a:prstGeom>
        </p:spPr>
        <p:txBody>
          <a:bodyPr anchorCtr="0" anchor="t" bIns="91425" lIns="91425" spcFirstLastPara="1" rIns="91425" wrap="square" tIns="91425">
            <a:normAutofit/>
          </a:bodyPr>
          <a:lstStyle>
            <a:lvl1pPr lvl="0">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709" name="Google Shape;2709;p67"/>
          <p:cNvSpPr txBox="1"/>
          <p:nvPr>
            <p:ph idx="8" type="subTitle"/>
          </p:nvPr>
        </p:nvSpPr>
        <p:spPr>
          <a:xfrm>
            <a:off x="327050" y="1866875"/>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710" name="Google Shape;2710;p67"/>
          <p:cNvSpPr txBox="1"/>
          <p:nvPr>
            <p:ph idx="9" type="subTitle"/>
          </p:nvPr>
        </p:nvSpPr>
        <p:spPr>
          <a:xfrm>
            <a:off x="326900" y="3258050"/>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711" name="Google Shape;2711;p67"/>
          <p:cNvSpPr txBox="1"/>
          <p:nvPr>
            <p:ph idx="13" type="subTitle"/>
          </p:nvPr>
        </p:nvSpPr>
        <p:spPr>
          <a:xfrm>
            <a:off x="7006900" y="475700"/>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2712" name="Google Shape;2712;p67"/>
          <p:cNvSpPr txBox="1"/>
          <p:nvPr>
            <p:ph idx="14" type="subTitle"/>
          </p:nvPr>
        </p:nvSpPr>
        <p:spPr>
          <a:xfrm>
            <a:off x="7006900" y="1866875"/>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2713" name="Google Shape;2713;p67"/>
          <p:cNvSpPr txBox="1"/>
          <p:nvPr>
            <p:ph idx="15" type="subTitle"/>
          </p:nvPr>
        </p:nvSpPr>
        <p:spPr>
          <a:xfrm>
            <a:off x="7006750" y="3258050"/>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Font typeface="Helvetica Neue Light"/>
              <a:buNone/>
              <a:defRPr sz="1400">
                <a:latin typeface="Helvetica Neue Light"/>
                <a:ea typeface="Helvetica Neue Light"/>
                <a:cs typeface="Helvetica Neue Light"/>
                <a:sym typeface="Helvetica Neue Light"/>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2714" name="Google Shape;2714;p67"/>
          <p:cNvSpPr txBox="1"/>
          <p:nvPr>
            <p:ph type="title"/>
          </p:nvPr>
        </p:nvSpPr>
        <p:spPr>
          <a:xfrm>
            <a:off x="3423225" y="2074925"/>
            <a:ext cx="2297700" cy="482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1800"/>
              <a:buNone/>
              <a:defRPr sz="1800">
                <a:solidFill>
                  <a:schemeClr val="dk2"/>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spect Graph (Dark)">
  <p:cSld name="CUSTOM_3_1">
    <p:bg>
      <p:bgPr>
        <a:solidFill>
          <a:srgbClr val="373540"/>
        </a:solidFill>
      </p:bgPr>
    </p:bg>
    <p:spTree>
      <p:nvGrpSpPr>
        <p:cNvPr id="2715" name="Shape 2715"/>
        <p:cNvGrpSpPr/>
        <p:nvPr/>
      </p:nvGrpSpPr>
      <p:grpSpPr>
        <a:xfrm>
          <a:off x="0" y="0"/>
          <a:ext cx="0" cy="0"/>
          <a:chOff x="0" y="0"/>
          <a:chExt cx="0" cy="0"/>
        </a:xfrm>
      </p:grpSpPr>
      <p:sp>
        <p:nvSpPr>
          <p:cNvPr id="2716" name="Google Shape;2716;p68"/>
          <p:cNvSpPr/>
          <p:nvPr/>
        </p:nvSpPr>
        <p:spPr>
          <a:xfrm>
            <a:off x="2279400" y="0"/>
            <a:ext cx="4572000" cy="4663200"/>
          </a:xfrm>
          <a:prstGeom prst="rect">
            <a:avLst/>
          </a:prstGeom>
          <a:gradFill>
            <a:gsLst>
              <a:gs pos="0">
                <a:srgbClr val="6F6B84"/>
              </a:gs>
              <a:gs pos="36000">
                <a:srgbClr val="646076"/>
              </a:gs>
              <a:gs pos="100000">
                <a:srgbClr val="37354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718" name="Google Shape;2718;p68"/>
          <p:cNvGrpSpPr/>
          <p:nvPr/>
        </p:nvGrpSpPr>
        <p:grpSpPr>
          <a:xfrm>
            <a:off x="2545136" y="327280"/>
            <a:ext cx="4053737" cy="3996750"/>
            <a:chOff x="2389399" y="2595741"/>
            <a:chExt cx="812796" cy="801369"/>
          </a:xfrm>
        </p:grpSpPr>
        <p:grpSp>
          <p:nvGrpSpPr>
            <p:cNvPr id="2719" name="Google Shape;2719;p68"/>
            <p:cNvGrpSpPr/>
            <p:nvPr/>
          </p:nvGrpSpPr>
          <p:grpSpPr>
            <a:xfrm>
              <a:off x="2492145" y="2881565"/>
              <a:ext cx="607299" cy="229751"/>
              <a:chOff x="2492145" y="2881565"/>
              <a:chExt cx="607299" cy="229751"/>
            </a:xfrm>
          </p:grpSpPr>
          <p:sp>
            <p:nvSpPr>
              <p:cNvPr id="2720" name="Google Shape;2720;p68"/>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68"/>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68"/>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3" name="Google Shape;2723;p68"/>
            <p:cNvGrpSpPr/>
            <p:nvPr/>
          </p:nvGrpSpPr>
          <p:grpSpPr>
            <a:xfrm>
              <a:off x="2389399" y="2595741"/>
              <a:ext cx="812796" cy="296825"/>
              <a:chOff x="2389399" y="2595741"/>
              <a:chExt cx="812796" cy="296825"/>
            </a:xfrm>
          </p:grpSpPr>
          <p:grpSp>
            <p:nvGrpSpPr>
              <p:cNvPr id="2724" name="Google Shape;2724;p68"/>
              <p:cNvGrpSpPr/>
              <p:nvPr/>
            </p:nvGrpSpPr>
            <p:grpSpPr>
              <a:xfrm>
                <a:off x="2389399" y="2595741"/>
                <a:ext cx="363638" cy="296825"/>
                <a:chOff x="2389399" y="2595741"/>
                <a:chExt cx="363638" cy="296825"/>
              </a:xfrm>
            </p:grpSpPr>
            <p:grpSp>
              <p:nvGrpSpPr>
                <p:cNvPr id="2725" name="Google Shape;2725;p68"/>
                <p:cNvGrpSpPr/>
                <p:nvPr/>
              </p:nvGrpSpPr>
              <p:grpSpPr>
                <a:xfrm>
                  <a:off x="2493852" y="2794333"/>
                  <a:ext cx="259185" cy="98233"/>
                  <a:chOff x="2493852" y="2794333"/>
                  <a:chExt cx="259185" cy="98233"/>
                </a:xfrm>
              </p:grpSpPr>
              <p:sp>
                <p:nvSpPr>
                  <p:cNvPr id="2726" name="Google Shape;2726;p68"/>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68"/>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68"/>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9" name="Google Shape;2729;p68"/>
                <p:cNvGrpSpPr/>
                <p:nvPr/>
              </p:nvGrpSpPr>
              <p:grpSpPr>
                <a:xfrm>
                  <a:off x="2389399" y="2595741"/>
                  <a:ext cx="224343" cy="182054"/>
                  <a:chOff x="2389399" y="2595741"/>
                  <a:chExt cx="224343" cy="182054"/>
                </a:xfrm>
              </p:grpSpPr>
              <p:sp>
                <p:nvSpPr>
                  <p:cNvPr id="2730" name="Google Shape;2730;p68"/>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68"/>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32" name="Google Shape;2732;p68"/>
              <p:cNvGrpSpPr/>
              <p:nvPr/>
            </p:nvGrpSpPr>
            <p:grpSpPr>
              <a:xfrm>
                <a:off x="2683630" y="2595741"/>
                <a:ext cx="224334" cy="296825"/>
                <a:chOff x="2683630" y="2595741"/>
                <a:chExt cx="224334" cy="296825"/>
              </a:xfrm>
            </p:grpSpPr>
            <p:grpSp>
              <p:nvGrpSpPr>
                <p:cNvPr id="2733" name="Google Shape;2733;p68"/>
                <p:cNvGrpSpPr/>
                <p:nvPr/>
              </p:nvGrpSpPr>
              <p:grpSpPr>
                <a:xfrm>
                  <a:off x="2788083" y="2794333"/>
                  <a:ext cx="15356" cy="98233"/>
                  <a:chOff x="2788083" y="2794333"/>
                  <a:chExt cx="15356" cy="98233"/>
                </a:xfrm>
              </p:grpSpPr>
              <p:sp>
                <p:nvSpPr>
                  <p:cNvPr id="2734" name="Google Shape;2734;p68"/>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68"/>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68"/>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7" name="Google Shape;2737;p68"/>
                <p:cNvGrpSpPr/>
                <p:nvPr/>
              </p:nvGrpSpPr>
              <p:grpSpPr>
                <a:xfrm>
                  <a:off x="2683630" y="2595741"/>
                  <a:ext cx="224334" cy="182054"/>
                  <a:chOff x="2683630" y="2595741"/>
                  <a:chExt cx="224334" cy="182054"/>
                </a:xfrm>
              </p:grpSpPr>
              <p:sp>
                <p:nvSpPr>
                  <p:cNvPr id="2738" name="Google Shape;2738;p68"/>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68"/>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40" name="Google Shape;2740;p68"/>
              <p:cNvGrpSpPr/>
              <p:nvPr/>
            </p:nvGrpSpPr>
            <p:grpSpPr>
              <a:xfrm>
                <a:off x="2838475" y="2595741"/>
                <a:ext cx="363720" cy="296825"/>
                <a:chOff x="2838475" y="2595741"/>
                <a:chExt cx="363720" cy="296825"/>
              </a:xfrm>
            </p:grpSpPr>
            <p:grpSp>
              <p:nvGrpSpPr>
                <p:cNvPr id="2741" name="Google Shape;2741;p68"/>
                <p:cNvGrpSpPr/>
                <p:nvPr/>
              </p:nvGrpSpPr>
              <p:grpSpPr>
                <a:xfrm>
                  <a:off x="2838475" y="2794333"/>
                  <a:ext cx="259186" cy="98233"/>
                  <a:chOff x="2838475" y="2794333"/>
                  <a:chExt cx="259186" cy="98233"/>
                </a:xfrm>
              </p:grpSpPr>
              <p:sp>
                <p:nvSpPr>
                  <p:cNvPr id="2742" name="Google Shape;2742;p68"/>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68"/>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68"/>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5" name="Google Shape;2745;p68"/>
                <p:cNvGrpSpPr/>
                <p:nvPr/>
              </p:nvGrpSpPr>
              <p:grpSpPr>
                <a:xfrm>
                  <a:off x="2977852" y="2595741"/>
                  <a:ext cx="224343" cy="182054"/>
                  <a:chOff x="2977852" y="2595741"/>
                  <a:chExt cx="224343" cy="182054"/>
                </a:xfrm>
              </p:grpSpPr>
              <p:sp>
                <p:nvSpPr>
                  <p:cNvPr id="2746" name="Google Shape;2746;p68"/>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68"/>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748" name="Google Shape;2748;p68"/>
            <p:cNvGrpSpPr/>
            <p:nvPr/>
          </p:nvGrpSpPr>
          <p:grpSpPr>
            <a:xfrm>
              <a:off x="2389399" y="3100241"/>
              <a:ext cx="812796" cy="296869"/>
              <a:chOff x="2389399" y="3100241"/>
              <a:chExt cx="812796" cy="296869"/>
            </a:xfrm>
          </p:grpSpPr>
          <p:grpSp>
            <p:nvGrpSpPr>
              <p:cNvPr id="2749" name="Google Shape;2749;p68"/>
              <p:cNvGrpSpPr/>
              <p:nvPr/>
            </p:nvGrpSpPr>
            <p:grpSpPr>
              <a:xfrm>
                <a:off x="2683630" y="3100241"/>
                <a:ext cx="224334" cy="296869"/>
                <a:chOff x="2683630" y="3100241"/>
                <a:chExt cx="224334" cy="296869"/>
              </a:xfrm>
            </p:grpSpPr>
            <p:grpSp>
              <p:nvGrpSpPr>
                <p:cNvPr id="2750" name="Google Shape;2750;p68"/>
                <p:cNvGrpSpPr/>
                <p:nvPr/>
              </p:nvGrpSpPr>
              <p:grpSpPr>
                <a:xfrm>
                  <a:off x="2788083" y="3100241"/>
                  <a:ext cx="15356" cy="98236"/>
                  <a:chOff x="2788083" y="3100241"/>
                  <a:chExt cx="15356" cy="98236"/>
                </a:xfrm>
              </p:grpSpPr>
              <p:sp>
                <p:nvSpPr>
                  <p:cNvPr id="2751" name="Google Shape;2751;p68"/>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68"/>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68"/>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4" name="Google Shape;2754;p68"/>
                <p:cNvGrpSpPr/>
                <p:nvPr/>
              </p:nvGrpSpPr>
              <p:grpSpPr>
                <a:xfrm>
                  <a:off x="2683630" y="3215065"/>
                  <a:ext cx="224334" cy="182045"/>
                  <a:chOff x="2683630" y="3215065"/>
                  <a:chExt cx="224334" cy="182045"/>
                </a:xfrm>
              </p:grpSpPr>
              <p:sp>
                <p:nvSpPr>
                  <p:cNvPr id="2755" name="Google Shape;2755;p68"/>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68"/>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57" name="Google Shape;2757;p68"/>
              <p:cNvGrpSpPr/>
              <p:nvPr/>
            </p:nvGrpSpPr>
            <p:grpSpPr>
              <a:xfrm>
                <a:off x="2389399" y="3100241"/>
                <a:ext cx="363638" cy="296869"/>
                <a:chOff x="2389399" y="3100241"/>
                <a:chExt cx="363638" cy="296869"/>
              </a:xfrm>
            </p:grpSpPr>
            <p:grpSp>
              <p:nvGrpSpPr>
                <p:cNvPr id="2758" name="Google Shape;2758;p68"/>
                <p:cNvGrpSpPr/>
                <p:nvPr/>
              </p:nvGrpSpPr>
              <p:grpSpPr>
                <a:xfrm>
                  <a:off x="2493852" y="3100241"/>
                  <a:ext cx="259185" cy="98236"/>
                  <a:chOff x="2493852" y="3100241"/>
                  <a:chExt cx="259185" cy="98236"/>
                </a:xfrm>
              </p:grpSpPr>
              <p:sp>
                <p:nvSpPr>
                  <p:cNvPr id="2759" name="Google Shape;2759;p68"/>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68"/>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68"/>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2" name="Google Shape;2762;p68"/>
                <p:cNvGrpSpPr/>
                <p:nvPr/>
              </p:nvGrpSpPr>
              <p:grpSpPr>
                <a:xfrm>
                  <a:off x="2389399" y="3215065"/>
                  <a:ext cx="224343" cy="182045"/>
                  <a:chOff x="2389399" y="3215065"/>
                  <a:chExt cx="224343" cy="182045"/>
                </a:xfrm>
              </p:grpSpPr>
              <p:sp>
                <p:nvSpPr>
                  <p:cNvPr id="2763" name="Google Shape;2763;p68"/>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68"/>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65" name="Google Shape;2765;p68"/>
              <p:cNvGrpSpPr/>
              <p:nvPr/>
            </p:nvGrpSpPr>
            <p:grpSpPr>
              <a:xfrm>
                <a:off x="2838475" y="3100241"/>
                <a:ext cx="363720" cy="296869"/>
                <a:chOff x="2838475" y="3100241"/>
                <a:chExt cx="363720" cy="296869"/>
              </a:xfrm>
            </p:grpSpPr>
            <p:grpSp>
              <p:nvGrpSpPr>
                <p:cNvPr id="2766" name="Google Shape;2766;p68"/>
                <p:cNvGrpSpPr/>
                <p:nvPr/>
              </p:nvGrpSpPr>
              <p:grpSpPr>
                <a:xfrm>
                  <a:off x="2838475" y="3100241"/>
                  <a:ext cx="259186" cy="98236"/>
                  <a:chOff x="2838475" y="3100241"/>
                  <a:chExt cx="259186" cy="98236"/>
                </a:xfrm>
              </p:grpSpPr>
              <p:sp>
                <p:nvSpPr>
                  <p:cNvPr id="2767" name="Google Shape;2767;p68"/>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68"/>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68"/>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C4C0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0" name="Google Shape;2770;p68"/>
                <p:cNvGrpSpPr/>
                <p:nvPr/>
              </p:nvGrpSpPr>
              <p:grpSpPr>
                <a:xfrm>
                  <a:off x="2977852" y="3215065"/>
                  <a:ext cx="224343" cy="182045"/>
                  <a:chOff x="2977852" y="3215065"/>
                  <a:chExt cx="224343" cy="182045"/>
                </a:xfrm>
              </p:grpSpPr>
              <p:sp>
                <p:nvSpPr>
                  <p:cNvPr id="2771" name="Google Shape;2771;p68"/>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C4C0C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68"/>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2773" name="Google Shape;2773;p68"/>
          <p:cNvSpPr txBox="1"/>
          <p:nvPr>
            <p:ph idx="1" type="subTitle"/>
          </p:nvPr>
        </p:nvSpPr>
        <p:spPr>
          <a:xfrm>
            <a:off x="2596525"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774" name="Google Shape;2774;p68"/>
          <p:cNvSpPr txBox="1"/>
          <p:nvPr>
            <p:ph idx="2" type="subTitle"/>
          </p:nvPr>
        </p:nvSpPr>
        <p:spPr>
          <a:xfrm>
            <a:off x="4066650"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775" name="Google Shape;2775;p68"/>
          <p:cNvSpPr txBox="1"/>
          <p:nvPr>
            <p:ph idx="3" type="subTitle"/>
          </p:nvPr>
        </p:nvSpPr>
        <p:spPr>
          <a:xfrm>
            <a:off x="5536775" y="3864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776" name="Google Shape;2776;p68"/>
          <p:cNvSpPr txBox="1"/>
          <p:nvPr>
            <p:ph idx="4" type="subTitle"/>
          </p:nvPr>
        </p:nvSpPr>
        <p:spPr>
          <a:xfrm>
            <a:off x="2596525"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777" name="Google Shape;2777;p68"/>
          <p:cNvSpPr txBox="1"/>
          <p:nvPr>
            <p:ph idx="5" type="subTitle"/>
          </p:nvPr>
        </p:nvSpPr>
        <p:spPr>
          <a:xfrm>
            <a:off x="4066650"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778" name="Google Shape;2778;p68"/>
          <p:cNvSpPr txBox="1"/>
          <p:nvPr>
            <p:ph idx="6" type="subTitle"/>
          </p:nvPr>
        </p:nvSpPr>
        <p:spPr>
          <a:xfrm>
            <a:off x="5536700" y="3511975"/>
            <a:ext cx="1010700" cy="73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400"/>
              <a:buNone/>
              <a:defRPr b="1" sz="1400">
                <a:solidFill>
                  <a:srgbClr val="E6E3EF"/>
                </a:solidFill>
              </a:defRPr>
            </a:lvl1pPr>
            <a:lvl2pPr lvl="1" rtl="0" algn="ctr">
              <a:spcBef>
                <a:spcPts val="0"/>
              </a:spcBef>
              <a:spcAft>
                <a:spcPts val="0"/>
              </a:spcAft>
              <a:buClr>
                <a:srgbClr val="E6E3EF"/>
              </a:buClr>
              <a:buSzPts val="1200"/>
              <a:buNone/>
              <a:defRPr>
                <a:solidFill>
                  <a:srgbClr val="E6E3EF"/>
                </a:solidFill>
              </a:defRPr>
            </a:lvl2pPr>
            <a:lvl3pPr lvl="2" rtl="0" algn="ctr">
              <a:spcBef>
                <a:spcPts val="0"/>
              </a:spcBef>
              <a:spcAft>
                <a:spcPts val="0"/>
              </a:spcAft>
              <a:buClr>
                <a:srgbClr val="E6E3EF"/>
              </a:buClr>
              <a:buSzPts val="1200"/>
              <a:buNone/>
              <a:defRPr>
                <a:solidFill>
                  <a:srgbClr val="E6E3EF"/>
                </a:solidFill>
              </a:defRPr>
            </a:lvl3pPr>
            <a:lvl4pPr lvl="3" rtl="0" algn="ctr">
              <a:spcBef>
                <a:spcPts val="0"/>
              </a:spcBef>
              <a:spcAft>
                <a:spcPts val="0"/>
              </a:spcAft>
              <a:buClr>
                <a:srgbClr val="E6E3EF"/>
              </a:buClr>
              <a:buSzPts val="1200"/>
              <a:buNone/>
              <a:defRPr>
                <a:solidFill>
                  <a:srgbClr val="E6E3EF"/>
                </a:solidFill>
              </a:defRPr>
            </a:lvl4pPr>
            <a:lvl5pPr lvl="4" rtl="0" algn="ctr">
              <a:spcBef>
                <a:spcPts val="0"/>
              </a:spcBef>
              <a:spcAft>
                <a:spcPts val="0"/>
              </a:spcAft>
              <a:buClr>
                <a:srgbClr val="E6E3EF"/>
              </a:buClr>
              <a:buSzPts val="1200"/>
              <a:buNone/>
              <a:defRPr>
                <a:solidFill>
                  <a:srgbClr val="E6E3EF"/>
                </a:solidFill>
              </a:defRPr>
            </a:lvl5pPr>
            <a:lvl6pPr lvl="5" rtl="0" algn="ctr">
              <a:spcBef>
                <a:spcPts val="0"/>
              </a:spcBef>
              <a:spcAft>
                <a:spcPts val="0"/>
              </a:spcAft>
              <a:buClr>
                <a:srgbClr val="E6E3EF"/>
              </a:buClr>
              <a:buSzPts val="1200"/>
              <a:buNone/>
              <a:defRPr>
                <a:solidFill>
                  <a:srgbClr val="E6E3EF"/>
                </a:solidFill>
              </a:defRPr>
            </a:lvl6pPr>
            <a:lvl7pPr lvl="6" rtl="0" algn="ctr">
              <a:spcBef>
                <a:spcPts val="0"/>
              </a:spcBef>
              <a:spcAft>
                <a:spcPts val="0"/>
              </a:spcAft>
              <a:buClr>
                <a:srgbClr val="E6E3EF"/>
              </a:buClr>
              <a:buSzPts val="1200"/>
              <a:buNone/>
              <a:defRPr>
                <a:solidFill>
                  <a:srgbClr val="E6E3EF"/>
                </a:solidFill>
              </a:defRPr>
            </a:lvl7pPr>
            <a:lvl8pPr lvl="7" rtl="0" algn="ctr">
              <a:spcBef>
                <a:spcPts val="0"/>
              </a:spcBef>
              <a:spcAft>
                <a:spcPts val="0"/>
              </a:spcAft>
              <a:buClr>
                <a:srgbClr val="E6E3EF"/>
              </a:buClr>
              <a:buSzPts val="1200"/>
              <a:buNone/>
              <a:defRPr>
                <a:solidFill>
                  <a:srgbClr val="E6E3EF"/>
                </a:solidFill>
              </a:defRPr>
            </a:lvl8pPr>
            <a:lvl9pPr lvl="8" rtl="0" algn="ctr">
              <a:spcBef>
                <a:spcPts val="0"/>
              </a:spcBef>
              <a:spcAft>
                <a:spcPts val="0"/>
              </a:spcAft>
              <a:buClr>
                <a:srgbClr val="E6E3EF"/>
              </a:buClr>
              <a:buSzPts val="1200"/>
              <a:buNone/>
              <a:defRPr>
                <a:solidFill>
                  <a:srgbClr val="E6E3EF"/>
                </a:solidFill>
              </a:defRPr>
            </a:lvl9pPr>
          </a:lstStyle>
          <a:p/>
        </p:txBody>
      </p:sp>
      <p:sp>
        <p:nvSpPr>
          <p:cNvPr id="2779" name="Google Shape;2779;p68"/>
          <p:cNvSpPr txBox="1"/>
          <p:nvPr>
            <p:ph idx="7" type="subTitle"/>
          </p:nvPr>
        </p:nvSpPr>
        <p:spPr>
          <a:xfrm>
            <a:off x="327050" y="475700"/>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780" name="Google Shape;2780;p68"/>
          <p:cNvSpPr txBox="1"/>
          <p:nvPr>
            <p:ph idx="8" type="subTitle"/>
          </p:nvPr>
        </p:nvSpPr>
        <p:spPr>
          <a:xfrm>
            <a:off x="327050" y="1866875"/>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781" name="Google Shape;2781;p68"/>
          <p:cNvSpPr txBox="1"/>
          <p:nvPr>
            <p:ph idx="9" type="subTitle"/>
          </p:nvPr>
        </p:nvSpPr>
        <p:spPr>
          <a:xfrm>
            <a:off x="326900" y="3258050"/>
            <a:ext cx="1810200" cy="81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782" name="Google Shape;2782;p68"/>
          <p:cNvSpPr txBox="1"/>
          <p:nvPr>
            <p:ph idx="13" type="subTitle"/>
          </p:nvPr>
        </p:nvSpPr>
        <p:spPr>
          <a:xfrm>
            <a:off x="7006900" y="475700"/>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lgn="r">
              <a:spcBef>
                <a:spcPts val="0"/>
              </a:spcBef>
              <a:spcAft>
                <a:spcPts val="0"/>
              </a:spcAft>
              <a:buClr>
                <a:schemeClr val="lt1"/>
              </a:buClr>
              <a:buSzPts val="1200"/>
              <a:buNone/>
              <a:defRPr>
                <a:solidFill>
                  <a:schemeClr val="lt1"/>
                </a:solidFill>
              </a:defRPr>
            </a:lvl2pPr>
            <a:lvl3pPr lvl="2" rtl="0" algn="r">
              <a:spcBef>
                <a:spcPts val="0"/>
              </a:spcBef>
              <a:spcAft>
                <a:spcPts val="0"/>
              </a:spcAft>
              <a:buClr>
                <a:schemeClr val="lt1"/>
              </a:buClr>
              <a:buSzPts val="1200"/>
              <a:buNone/>
              <a:defRPr>
                <a:solidFill>
                  <a:schemeClr val="lt1"/>
                </a:solidFill>
              </a:defRPr>
            </a:lvl3pPr>
            <a:lvl4pPr lvl="3" rtl="0" algn="r">
              <a:spcBef>
                <a:spcPts val="0"/>
              </a:spcBef>
              <a:spcAft>
                <a:spcPts val="0"/>
              </a:spcAft>
              <a:buClr>
                <a:schemeClr val="lt1"/>
              </a:buClr>
              <a:buSzPts val="1200"/>
              <a:buNone/>
              <a:defRPr>
                <a:solidFill>
                  <a:schemeClr val="lt1"/>
                </a:solidFill>
              </a:defRPr>
            </a:lvl4pPr>
            <a:lvl5pPr lvl="4" rtl="0" algn="r">
              <a:spcBef>
                <a:spcPts val="0"/>
              </a:spcBef>
              <a:spcAft>
                <a:spcPts val="0"/>
              </a:spcAft>
              <a:buClr>
                <a:schemeClr val="lt1"/>
              </a:buClr>
              <a:buSzPts val="1200"/>
              <a:buNone/>
              <a:defRPr>
                <a:solidFill>
                  <a:schemeClr val="lt1"/>
                </a:solidFill>
              </a:defRPr>
            </a:lvl5pPr>
            <a:lvl6pPr lvl="5" rtl="0" algn="r">
              <a:spcBef>
                <a:spcPts val="0"/>
              </a:spcBef>
              <a:spcAft>
                <a:spcPts val="0"/>
              </a:spcAft>
              <a:buClr>
                <a:schemeClr val="lt1"/>
              </a:buClr>
              <a:buSzPts val="1200"/>
              <a:buNone/>
              <a:defRPr>
                <a:solidFill>
                  <a:schemeClr val="lt1"/>
                </a:solidFill>
              </a:defRPr>
            </a:lvl6pPr>
            <a:lvl7pPr lvl="6" rtl="0" algn="r">
              <a:spcBef>
                <a:spcPts val="0"/>
              </a:spcBef>
              <a:spcAft>
                <a:spcPts val="0"/>
              </a:spcAft>
              <a:buClr>
                <a:schemeClr val="lt1"/>
              </a:buClr>
              <a:buSzPts val="1200"/>
              <a:buNone/>
              <a:defRPr>
                <a:solidFill>
                  <a:schemeClr val="lt1"/>
                </a:solidFill>
              </a:defRPr>
            </a:lvl7pPr>
            <a:lvl8pPr lvl="7" rtl="0" algn="r">
              <a:spcBef>
                <a:spcPts val="0"/>
              </a:spcBef>
              <a:spcAft>
                <a:spcPts val="0"/>
              </a:spcAft>
              <a:buClr>
                <a:schemeClr val="lt1"/>
              </a:buClr>
              <a:buSzPts val="1200"/>
              <a:buNone/>
              <a:defRPr>
                <a:solidFill>
                  <a:schemeClr val="lt1"/>
                </a:solidFill>
              </a:defRPr>
            </a:lvl8pPr>
            <a:lvl9pPr lvl="8" rtl="0" algn="r">
              <a:spcBef>
                <a:spcPts val="0"/>
              </a:spcBef>
              <a:spcAft>
                <a:spcPts val="0"/>
              </a:spcAft>
              <a:buClr>
                <a:schemeClr val="lt1"/>
              </a:buClr>
              <a:buSzPts val="1200"/>
              <a:buNone/>
              <a:defRPr>
                <a:solidFill>
                  <a:schemeClr val="lt1"/>
                </a:solidFill>
              </a:defRPr>
            </a:lvl9pPr>
          </a:lstStyle>
          <a:p/>
        </p:txBody>
      </p:sp>
      <p:sp>
        <p:nvSpPr>
          <p:cNvPr id="2783" name="Google Shape;2783;p68"/>
          <p:cNvSpPr txBox="1"/>
          <p:nvPr>
            <p:ph idx="14" type="subTitle"/>
          </p:nvPr>
        </p:nvSpPr>
        <p:spPr>
          <a:xfrm>
            <a:off x="7006900" y="1866875"/>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lgn="r">
              <a:spcBef>
                <a:spcPts val="0"/>
              </a:spcBef>
              <a:spcAft>
                <a:spcPts val="0"/>
              </a:spcAft>
              <a:buClr>
                <a:schemeClr val="lt1"/>
              </a:buClr>
              <a:buSzPts val="1200"/>
              <a:buNone/>
              <a:defRPr>
                <a:solidFill>
                  <a:schemeClr val="lt1"/>
                </a:solidFill>
              </a:defRPr>
            </a:lvl2pPr>
            <a:lvl3pPr lvl="2" rtl="0" algn="r">
              <a:spcBef>
                <a:spcPts val="0"/>
              </a:spcBef>
              <a:spcAft>
                <a:spcPts val="0"/>
              </a:spcAft>
              <a:buClr>
                <a:schemeClr val="lt1"/>
              </a:buClr>
              <a:buSzPts val="1200"/>
              <a:buNone/>
              <a:defRPr>
                <a:solidFill>
                  <a:schemeClr val="lt1"/>
                </a:solidFill>
              </a:defRPr>
            </a:lvl3pPr>
            <a:lvl4pPr lvl="3" rtl="0" algn="r">
              <a:spcBef>
                <a:spcPts val="0"/>
              </a:spcBef>
              <a:spcAft>
                <a:spcPts val="0"/>
              </a:spcAft>
              <a:buClr>
                <a:schemeClr val="lt1"/>
              </a:buClr>
              <a:buSzPts val="1200"/>
              <a:buNone/>
              <a:defRPr>
                <a:solidFill>
                  <a:schemeClr val="lt1"/>
                </a:solidFill>
              </a:defRPr>
            </a:lvl4pPr>
            <a:lvl5pPr lvl="4" rtl="0" algn="r">
              <a:spcBef>
                <a:spcPts val="0"/>
              </a:spcBef>
              <a:spcAft>
                <a:spcPts val="0"/>
              </a:spcAft>
              <a:buClr>
                <a:schemeClr val="lt1"/>
              </a:buClr>
              <a:buSzPts val="1200"/>
              <a:buNone/>
              <a:defRPr>
                <a:solidFill>
                  <a:schemeClr val="lt1"/>
                </a:solidFill>
              </a:defRPr>
            </a:lvl5pPr>
            <a:lvl6pPr lvl="5" rtl="0" algn="r">
              <a:spcBef>
                <a:spcPts val="0"/>
              </a:spcBef>
              <a:spcAft>
                <a:spcPts val="0"/>
              </a:spcAft>
              <a:buClr>
                <a:schemeClr val="lt1"/>
              </a:buClr>
              <a:buSzPts val="1200"/>
              <a:buNone/>
              <a:defRPr>
                <a:solidFill>
                  <a:schemeClr val="lt1"/>
                </a:solidFill>
              </a:defRPr>
            </a:lvl6pPr>
            <a:lvl7pPr lvl="6" rtl="0" algn="r">
              <a:spcBef>
                <a:spcPts val="0"/>
              </a:spcBef>
              <a:spcAft>
                <a:spcPts val="0"/>
              </a:spcAft>
              <a:buClr>
                <a:schemeClr val="lt1"/>
              </a:buClr>
              <a:buSzPts val="1200"/>
              <a:buNone/>
              <a:defRPr>
                <a:solidFill>
                  <a:schemeClr val="lt1"/>
                </a:solidFill>
              </a:defRPr>
            </a:lvl7pPr>
            <a:lvl8pPr lvl="7" rtl="0" algn="r">
              <a:spcBef>
                <a:spcPts val="0"/>
              </a:spcBef>
              <a:spcAft>
                <a:spcPts val="0"/>
              </a:spcAft>
              <a:buClr>
                <a:schemeClr val="lt1"/>
              </a:buClr>
              <a:buSzPts val="1200"/>
              <a:buNone/>
              <a:defRPr>
                <a:solidFill>
                  <a:schemeClr val="lt1"/>
                </a:solidFill>
              </a:defRPr>
            </a:lvl8pPr>
            <a:lvl9pPr lvl="8" rtl="0" algn="r">
              <a:spcBef>
                <a:spcPts val="0"/>
              </a:spcBef>
              <a:spcAft>
                <a:spcPts val="0"/>
              </a:spcAft>
              <a:buClr>
                <a:schemeClr val="lt1"/>
              </a:buClr>
              <a:buSzPts val="1200"/>
              <a:buNone/>
              <a:defRPr>
                <a:solidFill>
                  <a:schemeClr val="lt1"/>
                </a:solidFill>
              </a:defRPr>
            </a:lvl9pPr>
          </a:lstStyle>
          <a:p/>
        </p:txBody>
      </p:sp>
      <p:sp>
        <p:nvSpPr>
          <p:cNvPr id="2784" name="Google Shape;2784;p68"/>
          <p:cNvSpPr txBox="1"/>
          <p:nvPr>
            <p:ph idx="15" type="subTitle"/>
          </p:nvPr>
        </p:nvSpPr>
        <p:spPr>
          <a:xfrm>
            <a:off x="7006750" y="3258050"/>
            <a:ext cx="1810200" cy="81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lgn="r">
              <a:spcBef>
                <a:spcPts val="0"/>
              </a:spcBef>
              <a:spcAft>
                <a:spcPts val="0"/>
              </a:spcAft>
              <a:buClr>
                <a:schemeClr val="lt1"/>
              </a:buClr>
              <a:buSzPts val="1200"/>
              <a:buNone/>
              <a:defRPr>
                <a:solidFill>
                  <a:schemeClr val="lt1"/>
                </a:solidFill>
              </a:defRPr>
            </a:lvl2pPr>
            <a:lvl3pPr lvl="2" rtl="0" algn="r">
              <a:spcBef>
                <a:spcPts val="0"/>
              </a:spcBef>
              <a:spcAft>
                <a:spcPts val="0"/>
              </a:spcAft>
              <a:buClr>
                <a:schemeClr val="lt1"/>
              </a:buClr>
              <a:buSzPts val="1200"/>
              <a:buNone/>
              <a:defRPr>
                <a:solidFill>
                  <a:schemeClr val="lt1"/>
                </a:solidFill>
              </a:defRPr>
            </a:lvl3pPr>
            <a:lvl4pPr lvl="3" rtl="0" algn="r">
              <a:spcBef>
                <a:spcPts val="0"/>
              </a:spcBef>
              <a:spcAft>
                <a:spcPts val="0"/>
              </a:spcAft>
              <a:buClr>
                <a:schemeClr val="lt1"/>
              </a:buClr>
              <a:buSzPts val="1200"/>
              <a:buNone/>
              <a:defRPr>
                <a:solidFill>
                  <a:schemeClr val="lt1"/>
                </a:solidFill>
              </a:defRPr>
            </a:lvl4pPr>
            <a:lvl5pPr lvl="4" rtl="0" algn="r">
              <a:spcBef>
                <a:spcPts val="0"/>
              </a:spcBef>
              <a:spcAft>
                <a:spcPts val="0"/>
              </a:spcAft>
              <a:buClr>
                <a:schemeClr val="lt1"/>
              </a:buClr>
              <a:buSzPts val="1200"/>
              <a:buNone/>
              <a:defRPr>
                <a:solidFill>
                  <a:schemeClr val="lt1"/>
                </a:solidFill>
              </a:defRPr>
            </a:lvl5pPr>
            <a:lvl6pPr lvl="5" rtl="0" algn="r">
              <a:spcBef>
                <a:spcPts val="0"/>
              </a:spcBef>
              <a:spcAft>
                <a:spcPts val="0"/>
              </a:spcAft>
              <a:buClr>
                <a:schemeClr val="lt1"/>
              </a:buClr>
              <a:buSzPts val="1200"/>
              <a:buNone/>
              <a:defRPr>
                <a:solidFill>
                  <a:schemeClr val="lt1"/>
                </a:solidFill>
              </a:defRPr>
            </a:lvl6pPr>
            <a:lvl7pPr lvl="6" rtl="0" algn="r">
              <a:spcBef>
                <a:spcPts val="0"/>
              </a:spcBef>
              <a:spcAft>
                <a:spcPts val="0"/>
              </a:spcAft>
              <a:buClr>
                <a:schemeClr val="lt1"/>
              </a:buClr>
              <a:buSzPts val="1200"/>
              <a:buNone/>
              <a:defRPr>
                <a:solidFill>
                  <a:schemeClr val="lt1"/>
                </a:solidFill>
              </a:defRPr>
            </a:lvl7pPr>
            <a:lvl8pPr lvl="7" rtl="0" algn="r">
              <a:spcBef>
                <a:spcPts val="0"/>
              </a:spcBef>
              <a:spcAft>
                <a:spcPts val="0"/>
              </a:spcAft>
              <a:buClr>
                <a:schemeClr val="lt1"/>
              </a:buClr>
              <a:buSzPts val="1200"/>
              <a:buNone/>
              <a:defRPr>
                <a:solidFill>
                  <a:schemeClr val="lt1"/>
                </a:solidFill>
              </a:defRPr>
            </a:lvl8pPr>
            <a:lvl9pPr lvl="8" rtl="0" algn="r">
              <a:spcBef>
                <a:spcPts val="0"/>
              </a:spcBef>
              <a:spcAft>
                <a:spcPts val="0"/>
              </a:spcAft>
              <a:buClr>
                <a:schemeClr val="lt1"/>
              </a:buClr>
              <a:buSzPts val="1200"/>
              <a:buNone/>
              <a:defRPr>
                <a:solidFill>
                  <a:schemeClr val="lt1"/>
                </a:solidFill>
              </a:defRPr>
            </a:lvl9pPr>
          </a:lstStyle>
          <a:p/>
        </p:txBody>
      </p:sp>
      <p:sp>
        <p:nvSpPr>
          <p:cNvPr id="2785" name="Google Shape;2785;p68"/>
          <p:cNvSpPr txBox="1"/>
          <p:nvPr>
            <p:ph type="title"/>
          </p:nvPr>
        </p:nvSpPr>
        <p:spPr>
          <a:xfrm>
            <a:off x="3423225" y="2074925"/>
            <a:ext cx="2297700" cy="482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p:txBody>
      </p:sp>
      <p:pic>
        <p:nvPicPr>
          <p:cNvPr id="2786" name="Google Shape;2786;p68"/>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787" name="Google Shape;2787;p68"/>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ing Questions (Light)">
  <p:cSld name="CUSTOM_4">
    <p:spTree>
      <p:nvGrpSpPr>
        <p:cNvPr id="2788" name="Shape 2788"/>
        <p:cNvGrpSpPr/>
        <p:nvPr/>
      </p:nvGrpSpPr>
      <p:grpSpPr>
        <a:xfrm>
          <a:off x="0" y="0"/>
          <a:ext cx="0" cy="0"/>
          <a:chOff x="0" y="0"/>
          <a:chExt cx="0" cy="0"/>
        </a:xfrm>
      </p:grpSpPr>
      <p:sp>
        <p:nvSpPr>
          <p:cNvPr id="2789" name="Google Shape;2789;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90" name="Google Shape;279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791" name="Google Shape;2791;p69"/>
          <p:cNvGrpSpPr/>
          <p:nvPr/>
        </p:nvGrpSpPr>
        <p:grpSpPr>
          <a:xfrm>
            <a:off x="-3237505" y="629414"/>
            <a:ext cx="11581043" cy="4534766"/>
            <a:chOff x="-4105805" y="-630138"/>
            <a:chExt cx="12047272" cy="4892400"/>
          </a:xfrm>
        </p:grpSpPr>
        <p:sp>
          <p:nvSpPr>
            <p:cNvPr id="2792" name="Google Shape;2792;p69"/>
            <p:cNvSpPr/>
            <p:nvPr/>
          </p:nvSpPr>
          <p:spPr>
            <a:xfrm>
              <a:off x="-4105805" y="-630138"/>
              <a:ext cx="4892400" cy="4892400"/>
            </a:xfrm>
            <a:prstGeom prst="blockArc">
              <a:avLst>
                <a:gd fmla="val 18900000" name="adj1"/>
                <a:gd fmla="val 2700000" name="adj2"/>
                <a:gd fmla="val 441" name="adj3"/>
              </a:avLst>
            </a:prstGeom>
            <a:noFill/>
            <a:ln cap="rnd" cmpd="sng" w="22225">
              <a:solidFill>
                <a:srgbClr val="3134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9"/>
            <p:cNvSpPr/>
            <p:nvPr/>
          </p:nvSpPr>
          <p:spPr>
            <a:xfrm>
              <a:off x="505906" y="363220"/>
              <a:ext cx="7435500" cy="726300"/>
            </a:xfrm>
            <a:prstGeom prst="rect">
              <a:avLst/>
            </a:prstGeom>
            <a:solidFill>
              <a:srgbClr val="24253D"/>
            </a:solidFill>
            <a:ln cap="rnd" cmpd="sng" w="222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9"/>
            <p:cNvSpPr txBox="1"/>
            <p:nvPr/>
          </p:nvSpPr>
          <p:spPr>
            <a:xfrm>
              <a:off x="505906" y="363220"/>
              <a:ext cx="7435500" cy="726300"/>
            </a:xfrm>
            <a:prstGeom prst="rect">
              <a:avLst/>
            </a:prstGeom>
            <a:solidFill>
              <a:srgbClr val="1B1534"/>
            </a:solidFill>
            <a:ln>
              <a:noFill/>
            </a:ln>
          </p:spPr>
          <p:txBody>
            <a:bodyPr anchorCtr="0" anchor="ctr" bIns="99050" lIns="576600" spcFirstLastPara="1" rIns="99050" wrap="square" tIns="99050">
              <a:noAutofit/>
            </a:bodyPr>
            <a:lstStyle/>
            <a:p>
              <a:pPr indent="0" lvl="0" marL="0" marR="0" rtl="0" algn="l">
                <a:lnSpc>
                  <a:spcPct val="90000"/>
                </a:lnSpc>
                <a:spcBef>
                  <a:spcPts val="0"/>
                </a:spcBef>
                <a:spcAft>
                  <a:spcPts val="0"/>
                </a:spcAft>
                <a:buClr>
                  <a:srgbClr val="1B1534"/>
                </a:buClr>
                <a:buSzPts val="3900"/>
                <a:buFont typeface="Gill Sans"/>
                <a:buNone/>
              </a:pPr>
              <a:r>
                <a:t/>
              </a:r>
              <a:endParaRPr i="0" sz="1200" u="none" cap="none" strike="noStrike">
                <a:solidFill>
                  <a:srgbClr val="FFFFFF"/>
                </a:solidFill>
              </a:endParaRPr>
            </a:p>
          </p:txBody>
        </p:sp>
        <p:sp>
          <p:nvSpPr>
            <p:cNvPr id="2795" name="Google Shape;2795;p69"/>
            <p:cNvSpPr/>
            <p:nvPr/>
          </p:nvSpPr>
          <p:spPr>
            <a:xfrm>
              <a:off x="51881" y="272415"/>
              <a:ext cx="908100" cy="908100"/>
            </a:xfrm>
            <a:prstGeom prst="ellipse">
              <a:avLst/>
            </a:prstGeom>
            <a:solidFill>
              <a:srgbClr val="FFFFFF"/>
            </a:solidFill>
            <a:ln cap="rnd" cmpd="sng" w="22225">
              <a:solidFill>
                <a:srgbClr val="2425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6" name="Google Shape;2796;p69"/>
            <p:cNvSpPr/>
            <p:nvPr/>
          </p:nvSpPr>
          <p:spPr>
            <a:xfrm>
              <a:off x="769967" y="1452880"/>
              <a:ext cx="7171500" cy="726300"/>
            </a:xfrm>
            <a:prstGeom prst="rect">
              <a:avLst/>
            </a:prstGeom>
            <a:solidFill>
              <a:srgbClr val="565874"/>
            </a:solidFill>
            <a:ln cap="rnd" cmpd="sng" w="222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9"/>
            <p:cNvSpPr txBox="1"/>
            <p:nvPr/>
          </p:nvSpPr>
          <p:spPr>
            <a:xfrm>
              <a:off x="769967" y="1452880"/>
              <a:ext cx="7171500" cy="726300"/>
            </a:xfrm>
            <a:prstGeom prst="rect">
              <a:avLst/>
            </a:prstGeom>
            <a:solidFill>
              <a:srgbClr val="4D217A"/>
            </a:solidFill>
            <a:ln cap="flat" cmpd="sng" w="9525">
              <a:solidFill>
                <a:srgbClr val="4D217A"/>
              </a:solidFill>
              <a:prstDash val="solid"/>
              <a:round/>
              <a:headEnd len="sm" w="sm" type="none"/>
              <a:tailEnd len="sm" w="sm" type="none"/>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rgbClr val="1B1534"/>
                </a:buClr>
                <a:buSzPts val="3900"/>
                <a:buFont typeface="Gill Sans"/>
                <a:buNone/>
              </a:pPr>
              <a:r>
                <a:t/>
              </a:r>
              <a:endParaRPr sz="1200">
                <a:solidFill>
                  <a:srgbClr val="FFFFFF"/>
                </a:solidFill>
              </a:endParaRPr>
            </a:p>
          </p:txBody>
        </p:sp>
        <p:sp>
          <p:nvSpPr>
            <p:cNvPr id="2798" name="Google Shape;2798;p69"/>
            <p:cNvSpPr/>
            <p:nvPr/>
          </p:nvSpPr>
          <p:spPr>
            <a:xfrm>
              <a:off x="315942" y="1362075"/>
              <a:ext cx="908100" cy="908100"/>
            </a:xfrm>
            <a:prstGeom prst="ellipse">
              <a:avLst/>
            </a:prstGeom>
            <a:solidFill>
              <a:srgbClr val="FFFFFF"/>
            </a:solidFill>
            <a:ln cap="rnd" cmpd="sng" w="22225">
              <a:solidFill>
                <a:srgbClr val="5658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9" name="Google Shape;2799;p69"/>
            <p:cNvSpPr/>
            <p:nvPr/>
          </p:nvSpPr>
          <p:spPr>
            <a:xfrm>
              <a:off x="505906" y="2542540"/>
              <a:ext cx="7435500" cy="726300"/>
            </a:xfrm>
            <a:prstGeom prst="rect">
              <a:avLst/>
            </a:prstGeom>
            <a:solidFill>
              <a:srgbClr val="98989D"/>
            </a:solidFill>
            <a:ln cap="rnd" cmpd="sng" w="222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9"/>
            <p:cNvSpPr txBox="1"/>
            <p:nvPr/>
          </p:nvSpPr>
          <p:spPr>
            <a:xfrm>
              <a:off x="505906" y="2542540"/>
              <a:ext cx="7435500" cy="726300"/>
            </a:xfrm>
            <a:prstGeom prst="rect">
              <a:avLst/>
            </a:prstGeom>
            <a:solidFill>
              <a:srgbClr val="7B919D"/>
            </a:solidFill>
            <a:ln>
              <a:noFill/>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rgbClr val="1B1534"/>
                </a:buClr>
                <a:buSzPts val="3900"/>
                <a:buFont typeface="Gill Sans"/>
                <a:buNone/>
              </a:pPr>
              <a:r>
                <a:t/>
              </a:r>
              <a:endParaRPr i="0" sz="3900" u="none" cap="none" strike="noStrike">
                <a:solidFill>
                  <a:srgbClr val="FFFFFF"/>
                </a:solidFill>
              </a:endParaRPr>
            </a:p>
          </p:txBody>
        </p:sp>
        <p:sp>
          <p:nvSpPr>
            <p:cNvPr id="2801" name="Google Shape;2801;p69"/>
            <p:cNvSpPr/>
            <p:nvPr/>
          </p:nvSpPr>
          <p:spPr>
            <a:xfrm>
              <a:off x="51881" y="2451735"/>
              <a:ext cx="908100" cy="908100"/>
            </a:xfrm>
            <a:prstGeom prst="ellipse">
              <a:avLst/>
            </a:prstGeom>
            <a:solidFill>
              <a:srgbClr val="FFFFFF"/>
            </a:solidFill>
            <a:ln cap="rnd" cmpd="sng" w="22225">
              <a:solidFill>
                <a:srgbClr val="9898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2" name="Google Shape;2802;p69"/>
          <p:cNvSpPr txBox="1"/>
          <p:nvPr>
            <p:ph idx="1" type="subTitle"/>
          </p:nvPr>
        </p:nvSpPr>
        <p:spPr>
          <a:xfrm>
            <a:off x="1714500" y="1574900"/>
            <a:ext cx="6679500" cy="635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grpSp>
        <p:nvGrpSpPr>
          <p:cNvPr id="2803" name="Google Shape;2803;p69"/>
          <p:cNvGrpSpPr/>
          <p:nvPr/>
        </p:nvGrpSpPr>
        <p:grpSpPr>
          <a:xfrm>
            <a:off x="998034" y="1676298"/>
            <a:ext cx="393602" cy="393602"/>
            <a:chOff x="892750" y="4993750"/>
            <a:chExt cx="483125" cy="483125"/>
          </a:xfrm>
        </p:grpSpPr>
        <p:sp>
          <p:nvSpPr>
            <p:cNvPr id="2804" name="Google Shape;2804;p69"/>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05" name="Google Shape;2805;p69"/>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06" name="Google Shape;2806;p69"/>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807" name="Google Shape;2807;p69"/>
          <p:cNvGrpSpPr/>
          <p:nvPr/>
        </p:nvGrpSpPr>
        <p:grpSpPr>
          <a:xfrm>
            <a:off x="1243880" y="2685792"/>
            <a:ext cx="393602" cy="393602"/>
            <a:chOff x="1487200" y="4993750"/>
            <a:chExt cx="483125" cy="483125"/>
          </a:xfrm>
        </p:grpSpPr>
        <p:sp>
          <p:nvSpPr>
            <p:cNvPr id="2808" name="Google Shape;2808;p69"/>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09" name="Google Shape;2809;p69"/>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810" name="Google Shape;2810;p69"/>
          <p:cNvGrpSpPr/>
          <p:nvPr/>
        </p:nvGrpSpPr>
        <p:grpSpPr>
          <a:xfrm>
            <a:off x="998033" y="3695312"/>
            <a:ext cx="393602" cy="393650"/>
            <a:chOff x="2081650" y="4993750"/>
            <a:chExt cx="483125" cy="483125"/>
          </a:xfrm>
        </p:grpSpPr>
        <p:sp>
          <p:nvSpPr>
            <p:cNvPr id="2811" name="Google Shape;2811;p69"/>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12" name="Google Shape;2812;p69"/>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813" name="Google Shape;2813;p69"/>
          <p:cNvSpPr txBox="1"/>
          <p:nvPr>
            <p:ph idx="2" type="subTitle"/>
          </p:nvPr>
        </p:nvSpPr>
        <p:spPr>
          <a:xfrm>
            <a:off x="1992000" y="2565050"/>
            <a:ext cx="64020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14" name="Google Shape;2814;p69"/>
          <p:cNvSpPr txBox="1"/>
          <p:nvPr>
            <p:ph idx="3" type="subTitle"/>
          </p:nvPr>
        </p:nvSpPr>
        <p:spPr>
          <a:xfrm>
            <a:off x="1637475" y="3574575"/>
            <a:ext cx="66795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ing Questions (Dark II)">
  <p:cSld name="CUSTOM_4_1">
    <p:bg>
      <p:bgPr>
        <a:gradFill>
          <a:gsLst>
            <a:gs pos="0">
              <a:schemeClr val="dk1"/>
            </a:gs>
            <a:gs pos="100000">
              <a:srgbClr val="646076"/>
            </a:gs>
            <a:gs pos="100000">
              <a:srgbClr val="B3C3CE"/>
            </a:gs>
          </a:gsLst>
          <a:lin ang="5400700" scaled="0"/>
        </a:gradFill>
      </p:bgPr>
    </p:bg>
    <p:spTree>
      <p:nvGrpSpPr>
        <p:cNvPr id="2815" name="Shape 2815"/>
        <p:cNvGrpSpPr/>
        <p:nvPr/>
      </p:nvGrpSpPr>
      <p:grpSpPr>
        <a:xfrm>
          <a:off x="0" y="0"/>
          <a:ext cx="0" cy="0"/>
          <a:chOff x="0" y="0"/>
          <a:chExt cx="0" cy="0"/>
        </a:xfrm>
      </p:grpSpPr>
      <p:sp>
        <p:nvSpPr>
          <p:cNvPr id="2816" name="Google Shape;2816;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17" name="Google Shape;2817;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818" name="Google Shape;2818;p70"/>
          <p:cNvGrpSpPr/>
          <p:nvPr/>
        </p:nvGrpSpPr>
        <p:grpSpPr>
          <a:xfrm>
            <a:off x="-3237505" y="629414"/>
            <a:ext cx="11581043" cy="4534766"/>
            <a:chOff x="-4105805" y="-630138"/>
            <a:chExt cx="12047272" cy="4892400"/>
          </a:xfrm>
        </p:grpSpPr>
        <p:sp>
          <p:nvSpPr>
            <p:cNvPr id="2819" name="Google Shape;2819;p70"/>
            <p:cNvSpPr/>
            <p:nvPr/>
          </p:nvSpPr>
          <p:spPr>
            <a:xfrm>
              <a:off x="-4105805" y="-630138"/>
              <a:ext cx="4892400" cy="4892400"/>
            </a:xfrm>
            <a:prstGeom prst="blockArc">
              <a:avLst>
                <a:gd fmla="val 18900000" name="adj1"/>
                <a:gd fmla="val 2700000" name="adj2"/>
                <a:gd fmla="val 441" name="adj3"/>
              </a:avLst>
            </a:prstGeom>
            <a:no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0"/>
            <p:cNvSpPr/>
            <p:nvPr/>
          </p:nvSpPr>
          <p:spPr>
            <a:xfrm>
              <a:off x="505906" y="363220"/>
              <a:ext cx="7435500" cy="726300"/>
            </a:xfrm>
            <a:prstGeom prst="rect">
              <a:avLst/>
            </a:prstGeom>
            <a:solidFill>
              <a:srgbClr val="24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0"/>
            <p:cNvSpPr txBox="1"/>
            <p:nvPr/>
          </p:nvSpPr>
          <p:spPr>
            <a:xfrm>
              <a:off x="505906" y="363220"/>
              <a:ext cx="7435500" cy="726300"/>
            </a:xfrm>
            <a:prstGeom prst="rect">
              <a:avLst/>
            </a:prstGeom>
            <a:solidFill>
              <a:schemeClr val="accent2"/>
            </a:solidFill>
            <a:ln>
              <a:noFill/>
            </a:ln>
          </p:spPr>
          <p:txBody>
            <a:bodyPr anchorCtr="0" anchor="ctr" bIns="99050" lIns="576600" spcFirstLastPara="1" rIns="99050" wrap="square" tIns="99050">
              <a:noAutofit/>
            </a:bodyPr>
            <a:lstStyle/>
            <a:p>
              <a:pPr indent="0" lvl="0" marL="0" marR="0" rtl="0" algn="l">
                <a:lnSpc>
                  <a:spcPct val="90000"/>
                </a:lnSpc>
                <a:spcBef>
                  <a:spcPts val="0"/>
                </a:spcBef>
                <a:spcAft>
                  <a:spcPts val="0"/>
                </a:spcAft>
                <a:buClr>
                  <a:srgbClr val="1B1534"/>
                </a:buClr>
                <a:buSzPts val="3900"/>
                <a:buFont typeface="Gill Sans"/>
                <a:buNone/>
              </a:pPr>
              <a:r>
                <a:t/>
              </a:r>
              <a:endParaRPr i="0" sz="1200" u="none" cap="none" strike="noStrike">
                <a:solidFill>
                  <a:srgbClr val="FFFFFF"/>
                </a:solidFill>
              </a:endParaRPr>
            </a:p>
          </p:txBody>
        </p:sp>
        <p:sp>
          <p:nvSpPr>
            <p:cNvPr id="2822" name="Google Shape;2822;p70"/>
            <p:cNvSpPr/>
            <p:nvPr/>
          </p:nvSpPr>
          <p:spPr>
            <a:xfrm>
              <a:off x="51881" y="272415"/>
              <a:ext cx="908100" cy="908100"/>
            </a:xfrm>
            <a:prstGeom prst="ellipse">
              <a:avLst/>
            </a:prstGeom>
            <a:solidFill>
              <a:srgbClr val="FFFFFF"/>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3" name="Google Shape;2823;p70"/>
            <p:cNvSpPr/>
            <p:nvPr/>
          </p:nvSpPr>
          <p:spPr>
            <a:xfrm>
              <a:off x="769967" y="1452880"/>
              <a:ext cx="7171500" cy="726300"/>
            </a:xfrm>
            <a:prstGeom prst="rect">
              <a:avLst/>
            </a:prstGeom>
            <a:solidFill>
              <a:srgbClr val="5658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0"/>
            <p:cNvSpPr txBox="1"/>
            <p:nvPr/>
          </p:nvSpPr>
          <p:spPr>
            <a:xfrm>
              <a:off x="769967" y="1452880"/>
              <a:ext cx="7171500" cy="726300"/>
            </a:xfrm>
            <a:prstGeom prst="rect">
              <a:avLst/>
            </a:prstGeom>
            <a:solidFill>
              <a:srgbClr val="C4C0CF"/>
            </a:solidFill>
            <a:ln>
              <a:noFill/>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rgbClr val="1B1534"/>
                </a:buClr>
                <a:buSzPts val="3900"/>
                <a:buFont typeface="Gill Sans"/>
                <a:buNone/>
              </a:pPr>
              <a:r>
                <a:t/>
              </a:r>
              <a:endParaRPr sz="1200">
                <a:solidFill>
                  <a:srgbClr val="FFFFFF"/>
                </a:solidFill>
              </a:endParaRPr>
            </a:p>
          </p:txBody>
        </p:sp>
        <p:sp>
          <p:nvSpPr>
            <p:cNvPr id="2825" name="Google Shape;2825;p70"/>
            <p:cNvSpPr/>
            <p:nvPr/>
          </p:nvSpPr>
          <p:spPr>
            <a:xfrm>
              <a:off x="315942" y="1362075"/>
              <a:ext cx="908100" cy="908100"/>
            </a:xfrm>
            <a:prstGeom prst="ellipse">
              <a:avLst/>
            </a:prstGeom>
            <a:solidFill>
              <a:srgbClr val="FFFFFF"/>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6" name="Google Shape;2826;p70"/>
            <p:cNvSpPr/>
            <p:nvPr/>
          </p:nvSpPr>
          <p:spPr>
            <a:xfrm>
              <a:off x="505906" y="2542540"/>
              <a:ext cx="7435500" cy="726300"/>
            </a:xfrm>
            <a:prstGeom prst="rect">
              <a:avLst/>
            </a:prstGeom>
            <a:solidFill>
              <a:srgbClr val="9898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0"/>
            <p:cNvSpPr txBox="1"/>
            <p:nvPr/>
          </p:nvSpPr>
          <p:spPr>
            <a:xfrm>
              <a:off x="505906" y="2542540"/>
              <a:ext cx="7435500" cy="726300"/>
            </a:xfrm>
            <a:prstGeom prst="rect">
              <a:avLst/>
            </a:prstGeom>
            <a:solidFill>
              <a:schemeClr val="accent6"/>
            </a:solidFill>
            <a:ln>
              <a:noFill/>
            </a:ln>
          </p:spPr>
          <p:txBody>
            <a:bodyPr anchorCtr="0" anchor="ctr" bIns="99050" lIns="576600" spcFirstLastPara="1" rIns="99050" wrap="square" tIns="99050">
              <a:noAutofit/>
            </a:bodyPr>
            <a:lstStyle/>
            <a:p>
              <a:pPr indent="0" lvl="0" marL="0" rtl="0" algn="l">
                <a:lnSpc>
                  <a:spcPct val="90000"/>
                </a:lnSpc>
                <a:spcBef>
                  <a:spcPts val="0"/>
                </a:spcBef>
                <a:spcAft>
                  <a:spcPts val="0"/>
                </a:spcAft>
                <a:buClr>
                  <a:srgbClr val="1B1534"/>
                </a:buClr>
                <a:buSzPts val="3900"/>
                <a:buFont typeface="Gill Sans"/>
                <a:buNone/>
              </a:pPr>
              <a:r>
                <a:t/>
              </a:r>
              <a:endParaRPr i="0" sz="3900" u="none" cap="none" strike="noStrike">
                <a:solidFill>
                  <a:srgbClr val="FFFFFF"/>
                </a:solidFill>
              </a:endParaRPr>
            </a:p>
          </p:txBody>
        </p:sp>
        <p:sp>
          <p:nvSpPr>
            <p:cNvPr id="2828" name="Google Shape;2828;p70"/>
            <p:cNvSpPr/>
            <p:nvPr/>
          </p:nvSpPr>
          <p:spPr>
            <a:xfrm>
              <a:off x="51881" y="2451735"/>
              <a:ext cx="908100" cy="908100"/>
            </a:xfrm>
            <a:prstGeom prst="ellipse">
              <a:avLst/>
            </a:prstGeom>
            <a:solidFill>
              <a:srgbClr val="FFFFFF"/>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9" name="Google Shape;2829;p70"/>
          <p:cNvSpPr txBox="1"/>
          <p:nvPr>
            <p:ph idx="1" type="subTitle"/>
          </p:nvPr>
        </p:nvSpPr>
        <p:spPr>
          <a:xfrm>
            <a:off x="1714500" y="1574900"/>
            <a:ext cx="66795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200"/>
              <a:buNone/>
              <a:defRPr>
                <a:solidFill>
                  <a:schemeClr val="dk1"/>
                </a:solidFill>
              </a:defRPr>
            </a:lvl2pPr>
            <a:lvl3pPr lvl="2" rtl="0">
              <a:spcBef>
                <a:spcPts val="0"/>
              </a:spcBef>
              <a:spcAft>
                <a:spcPts val="0"/>
              </a:spcAft>
              <a:buClr>
                <a:schemeClr val="dk1"/>
              </a:buClr>
              <a:buSzPts val="1200"/>
              <a:buNone/>
              <a:defRPr>
                <a:solidFill>
                  <a:schemeClr val="dk1"/>
                </a:solidFill>
              </a:defRPr>
            </a:lvl3pPr>
            <a:lvl4pPr lvl="3" rtl="0">
              <a:spcBef>
                <a:spcPts val="0"/>
              </a:spcBef>
              <a:spcAft>
                <a:spcPts val="0"/>
              </a:spcAft>
              <a:buClr>
                <a:schemeClr val="dk1"/>
              </a:buClr>
              <a:buSzPts val="1200"/>
              <a:buNone/>
              <a:defRPr>
                <a:solidFill>
                  <a:schemeClr val="dk1"/>
                </a:solidFill>
              </a:defRPr>
            </a:lvl4pPr>
            <a:lvl5pPr lvl="4" rtl="0">
              <a:spcBef>
                <a:spcPts val="0"/>
              </a:spcBef>
              <a:spcAft>
                <a:spcPts val="0"/>
              </a:spcAft>
              <a:buClr>
                <a:schemeClr val="dk1"/>
              </a:buClr>
              <a:buSzPts val="1200"/>
              <a:buNone/>
              <a:defRPr>
                <a:solidFill>
                  <a:schemeClr val="dk1"/>
                </a:solidFill>
              </a:defRPr>
            </a:lvl5pPr>
            <a:lvl6pPr lvl="5" rtl="0">
              <a:spcBef>
                <a:spcPts val="0"/>
              </a:spcBef>
              <a:spcAft>
                <a:spcPts val="0"/>
              </a:spcAft>
              <a:buClr>
                <a:schemeClr val="dk1"/>
              </a:buClr>
              <a:buSzPts val="1200"/>
              <a:buNone/>
              <a:defRPr>
                <a:solidFill>
                  <a:schemeClr val="dk1"/>
                </a:solidFill>
              </a:defRPr>
            </a:lvl6pPr>
            <a:lvl7pPr lvl="6" rtl="0">
              <a:spcBef>
                <a:spcPts val="0"/>
              </a:spcBef>
              <a:spcAft>
                <a:spcPts val="0"/>
              </a:spcAft>
              <a:buClr>
                <a:schemeClr val="dk1"/>
              </a:buClr>
              <a:buSzPts val="1200"/>
              <a:buNone/>
              <a:defRPr>
                <a:solidFill>
                  <a:schemeClr val="dk1"/>
                </a:solidFill>
              </a:defRPr>
            </a:lvl7pPr>
            <a:lvl8pPr lvl="7" rtl="0">
              <a:spcBef>
                <a:spcPts val="0"/>
              </a:spcBef>
              <a:spcAft>
                <a:spcPts val="0"/>
              </a:spcAft>
              <a:buClr>
                <a:schemeClr val="dk1"/>
              </a:buClr>
              <a:buSzPts val="1200"/>
              <a:buNone/>
              <a:defRPr>
                <a:solidFill>
                  <a:schemeClr val="dk1"/>
                </a:solidFill>
              </a:defRPr>
            </a:lvl8pPr>
            <a:lvl9pPr lvl="8" rtl="0">
              <a:spcBef>
                <a:spcPts val="0"/>
              </a:spcBef>
              <a:spcAft>
                <a:spcPts val="0"/>
              </a:spcAft>
              <a:buClr>
                <a:schemeClr val="dk1"/>
              </a:buClr>
              <a:buSzPts val="1200"/>
              <a:buNone/>
              <a:defRPr>
                <a:solidFill>
                  <a:schemeClr val="dk1"/>
                </a:solidFill>
              </a:defRPr>
            </a:lvl9pPr>
          </a:lstStyle>
          <a:p/>
        </p:txBody>
      </p:sp>
      <p:grpSp>
        <p:nvGrpSpPr>
          <p:cNvPr id="2830" name="Google Shape;2830;p70"/>
          <p:cNvGrpSpPr/>
          <p:nvPr/>
        </p:nvGrpSpPr>
        <p:grpSpPr>
          <a:xfrm>
            <a:off x="998034" y="1676298"/>
            <a:ext cx="393602" cy="393602"/>
            <a:chOff x="892750" y="4993750"/>
            <a:chExt cx="483125" cy="483125"/>
          </a:xfrm>
        </p:grpSpPr>
        <p:sp>
          <p:nvSpPr>
            <p:cNvPr id="2831" name="Google Shape;2831;p70"/>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32" name="Google Shape;2832;p70"/>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33" name="Google Shape;2833;p70"/>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834" name="Google Shape;2834;p70"/>
          <p:cNvGrpSpPr/>
          <p:nvPr/>
        </p:nvGrpSpPr>
        <p:grpSpPr>
          <a:xfrm>
            <a:off x="1243880" y="2685792"/>
            <a:ext cx="393602" cy="393602"/>
            <a:chOff x="1487200" y="4993750"/>
            <a:chExt cx="483125" cy="483125"/>
          </a:xfrm>
        </p:grpSpPr>
        <p:sp>
          <p:nvSpPr>
            <p:cNvPr id="2835" name="Google Shape;2835;p7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36" name="Google Shape;2836;p7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837" name="Google Shape;2837;p70"/>
          <p:cNvGrpSpPr/>
          <p:nvPr/>
        </p:nvGrpSpPr>
        <p:grpSpPr>
          <a:xfrm>
            <a:off x="998033" y="3695312"/>
            <a:ext cx="393602" cy="393650"/>
            <a:chOff x="2081650" y="4993750"/>
            <a:chExt cx="483125" cy="483125"/>
          </a:xfrm>
        </p:grpSpPr>
        <p:sp>
          <p:nvSpPr>
            <p:cNvPr id="2838" name="Google Shape;2838;p7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39" name="Google Shape;2839;p7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840" name="Google Shape;2840;p70"/>
          <p:cNvSpPr txBox="1"/>
          <p:nvPr>
            <p:ph idx="2" type="subTitle"/>
          </p:nvPr>
        </p:nvSpPr>
        <p:spPr>
          <a:xfrm>
            <a:off x="1992000" y="2565050"/>
            <a:ext cx="64020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312E34"/>
              </a:buClr>
              <a:buSzPts val="1200"/>
              <a:buNone/>
              <a:defRPr sz="1200">
                <a:solidFill>
                  <a:srgbClr val="312E34"/>
                </a:solidFill>
              </a:defRPr>
            </a:lvl1pPr>
            <a:lvl2pPr lvl="1" rtl="0">
              <a:spcBef>
                <a:spcPts val="0"/>
              </a:spcBef>
              <a:spcAft>
                <a:spcPts val="0"/>
              </a:spcAft>
              <a:buClr>
                <a:srgbClr val="312E34"/>
              </a:buClr>
              <a:buSzPts val="1200"/>
              <a:buNone/>
              <a:defRPr>
                <a:solidFill>
                  <a:srgbClr val="312E34"/>
                </a:solidFill>
              </a:defRPr>
            </a:lvl2pPr>
            <a:lvl3pPr lvl="2" rtl="0">
              <a:spcBef>
                <a:spcPts val="0"/>
              </a:spcBef>
              <a:spcAft>
                <a:spcPts val="0"/>
              </a:spcAft>
              <a:buClr>
                <a:srgbClr val="312E34"/>
              </a:buClr>
              <a:buSzPts val="1200"/>
              <a:buNone/>
              <a:defRPr>
                <a:solidFill>
                  <a:srgbClr val="312E34"/>
                </a:solidFill>
              </a:defRPr>
            </a:lvl3pPr>
            <a:lvl4pPr lvl="3" rtl="0">
              <a:spcBef>
                <a:spcPts val="0"/>
              </a:spcBef>
              <a:spcAft>
                <a:spcPts val="0"/>
              </a:spcAft>
              <a:buClr>
                <a:srgbClr val="312E34"/>
              </a:buClr>
              <a:buSzPts val="1200"/>
              <a:buNone/>
              <a:defRPr>
                <a:solidFill>
                  <a:srgbClr val="312E34"/>
                </a:solidFill>
              </a:defRPr>
            </a:lvl4pPr>
            <a:lvl5pPr lvl="4" rtl="0">
              <a:spcBef>
                <a:spcPts val="0"/>
              </a:spcBef>
              <a:spcAft>
                <a:spcPts val="0"/>
              </a:spcAft>
              <a:buClr>
                <a:srgbClr val="312E34"/>
              </a:buClr>
              <a:buSzPts val="1200"/>
              <a:buNone/>
              <a:defRPr>
                <a:solidFill>
                  <a:srgbClr val="312E34"/>
                </a:solidFill>
              </a:defRPr>
            </a:lvl5pPr>
            <a:lvl6pPr lvl="5" rtl="0">
              <a:spcBef>
                <a:spcPts val="0"/>
              </a:spcBef>
              <a:spcAft>
                <a:spcPts val="0"/>
              </a:spcAft>
              <a:buClr>
                <a:srgbClr val="312E34"/>
              </a:buClr>
              <a:buSzPts val="1200"/>
              <a:buNone/>
              <a:defRPr>
                <a:solidFill>
                  <a:srgbClr val="312E34"/>
                </a:solidFill>
              </a:defRPr>
            </a:lvl6pPr>
            <a:lvl7pPr lvl="6" rtl="0">
              <a:spcBef>
                <a:spcPts val="0"/>
              </a:spcBef>
              <a:spcAft>
                <a:spcPts val="0"/>
              </a:spcAft>
              <a:buClr>
                <a:srgbClr val="312E34"/>
              </a:buClr>
              <a:buSzPts val="1200"/>
              <a:buNone/>
              <a:defRPr>
                <a:solidFill>
                  <a:srgbClr val="312E34"/>
                </a:solidFill>
              </a:defRPr>
            </a:lvl7pPr>
            <a:lvl8pPr lvl="7" rtl="0">
              <a:spcBef>
                <a:spcPts val="0"/>
              </a:spcBef>
              <a:spcAft>
                <a:spcPts val="0"/>
              </a:spcAft>
              <a:buClr>
                <a:srgbClr val="312E34"/>
              </a:buClr>
              <a:buSzPts val="1200"/>
              <a:buNone/>
              <a:defRPr>
                <a:solidFill>
                  <a:srgbClr val="312E34"/>
                </a:solidFill>
              </a:defRPr>
            </a:lvl8pPr>
            <a:lvl9pPr lvl="8" rtl="0">
              <a:spcBef>
                <a:spcPts val="0"/>
              </a:spcBef>
              <a:spcAft>
                <a:spcPts val="0"/>
              </a:spcAft>
              <a:buClr>
                <a:srgbClr val="312E34"/>
              </a:buClr>
              <a:buSzPts val="1200"/>
              <a:buNone/>
              <a:defRPr>
                <a:solidFill>
                  <a:srgbClr val="312E34"/>
                </a:solidFill>
              </a:defRPr>
            </a:lvl9pPr>
          </a:lstStyle>
          <a:p/>
        </p:txBody>
      </p:sp>
      <p:sp>
        <p:nvSpPr>
          <p:cNvPr id="2841" name="Google Shape;2841;p70"/>
          <p:cNvSpPr txBox="1"/>
          <p:nvPr>
            <p:ph idx="3" type="subTitle"/>
          </p:nvPr>
        </p:nvSpPr>
        <p:spPr>
          <a:xfrm>
            <a:off x="1637475" y="3574575"/>
            <a:ext cx="6679500" cy="6351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2842" name="Google Shape;2842;p70"/>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843" name="Google Shape;2843;p70"/>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Dark)">
  <p:cSld name="TITLE_1_2_1_2_2">
    <p:bg>
      <p:bgPr>
        <a:gradFill>
          <a:gsLst>
            <a:gs pos="0">
              <a:schemeClr val="dk1"/>
            </a:gs>
            <a:gs pos="100000">
              <a:srgbClr val="646076"/>
            </a:gs>
            <a:gs pos="100000">
              <a:srgbClr val="B3C3CE"/>
            </a:gs>
          </a:gsLst>
          <a:lin ang="5400700" scaled="0"/>
        </a:gradFill>
      </p:bgPr>
    </p:bg>
    <p:spTree>
      <p:nvGrpSpPr>
        <p:cNvPr id="92" name="Shape 92"/>
        <p:cNvGrpSpPr/>
        <p:nvPr/>
      </p:nvGrpSpPr>
      <p:grpSpPr>
        <a:xfrm>
          <a:off x="0" y="0"/>
          <a:ext cx="0" cy="0"/>
          <a:chOff x="0" y="0"/>
          <a:chExt cx="0" cy="0"/>
        </a:xfrm>
      </p:grpSpPr>
      <p:sp>
        <p:nvSpPr>
          <p:cNvPr id="93" name="Google Shape;9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8"/>
          <p:cNvPicPr preferRelativeResize="0"/>
          <p:nvPr/>
        </p:nvPicPr>
        <p:blipFill>
          <a:blip r:embed="rId2">
            <a:alphaModFix amt="35000"/>
          </a:blip>
          <a:stretch>
            <a:fillRect/>
          </a:stretch>
        </p:blipFill>
        <p:spPr>
          <a:xfrm rot="408873">
            <a:off x="-2686079" y="-3971644"/>
            <a:ext cx="10793951" cy="11219897"/>
          </a:xfrm>
          <a:prstGeom prst="rect">
            <a:avLst/>
          </a:prstGeom>
          <a:noFill/>
          <a:ln>
            <a:noFill/>
          </a:ln>
        </p:spPr>
      </p:pic>
      <p:pic>
        <p:nvPicPr>
          <p:cNvPr id="95" name="Google Shape;95;p8"/>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96" name="Google Shape;96;p8"/>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97" name="Google Shape;97;p8"/>
          <p:cNvSpPr txBox="1"/>
          <p:nvPr/>
        </p:nvSpPr>
        <p:spPr>
          <a:xfrm>
            <a:off x="2905038" y="1912950"/>
            <a:ext cx="3333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EB Garamond SemiBold"/>
                <a:ea typeface="EB Garamond SemiBold"/>
                <a:cs typeface="EB Garamond SemiBold"/>
                <a:sym typeface="EB Garamond SemiBold"/>
              </a:rPr>
              <a:t>Thank you</a:t>
            </a:r>
            <a:endParaRPr sz="3400">
              <a:solidFill>
                <a:schemeClr val="lt1"/>
              </a:solidFill>
              <a:latin typeface="EB Garamond SemiBold"/>
              <a:ea typeface="EB Garamond SemiBold"/>
              <a:cs typeface="EB Garamond SemiBold"/>
              <a:sym typeface="EB Garamond SemiBold"/>
            </a:endParaRPr>
          </a:p>
        </p:txBody>
      </p:sp>
      <p:sp>
        <p:nvSpPr>
          <p:cNvPr id="98" name="Google Shape;98;p8"/>
          <p:cNvSpPr txBox="1"/>
          <p:nvPr/>
        </p:nvSpPr>
        <p:spPr>
          <a:xfrm>
            <a:off x="2624100" y="2522550"/>
            <a:ext cx="3895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highlight>
                  <a:srgbClr val="383642"/>
                </a:highlight>
                <a:latin typeface="Helvetica Neue Light"/>
                <a:ea typeface="Helvetica Neue Light"/>
                <a:cs typeface="Helvetica Neue Light"/>
                <a:sym typeface="Helvetica Neue Light"/>
              </a:rPr>
              <a:t>We welcome any and all questions or feedback at this time.</a:t>
            </a:r>
            <a:endParaRPr sz="1700">
              <a:solidFill>
                <a:schemeClr val="lt1"/>
              </a:solidFill>
              <a:highlight>
                <a:srgbClr val="383642"/>
              </a:highlight>
              <a:latin typeface="Helvetica Neue Light"/>
              <a:ea typeface="Helvetica Neue Light"/>
              <a:cs typeface="Helvetica Neue Light"/>
              <a:sym typeface="Helvetica Neue Light"/>
            </a:endParaRPr>
          </a:p>
        </p:txBody>
      </p:sp>
      <p:pic>
        <p:nvPicPr>
          <p:cNvPr id="99" name="Google Shape;99;p8"/>
          <p:cNvPicPr preferRelativeResize="0"/>
          <p:nvPr/>
        </p:nvPicPr>
        <p:blipFill>
          <a:blip r:embed="rId4">
            <a:alphaModFix/>
          </a:blip>
          <a:stretch>
            <a:fillRect/>
          </a:stretch>
        </p:blipFill>
        <p:spPr>
          <a:xfrm>
            <a:off x="104775" y="4773900"/>
            <a:ext cx="3762376" cy="282925"/>
          </a:xfrm>
          <a:prstGeom prst="rect">
            <a:avLst/>
          </a:prstGeom>
          <a:noFill/>
          <a:ln>
            <a:noFill/>
          </a:ln>
        </p:spPr>
      </p:pic>
      <p:cxnSp>
        <p:nvCxnSpPr>
          <p:cNvPr id="100" name="Google Shape;100;p8"/>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Highlight (Light)">
  <p:cSld name="CUSTOM_5">
    <p:spTree>
      <p:nvGrpSpPr>
        <p:cNvPr id="2844" name="Shape 2844"/>
        <p:cNvGrpSpPr/>
        <p:nvPr/>
      </p:nvGrpSpPr>
      <p:grpSpPr>
        <a:xfrm>
          <a:off x="0" y="0"/>
          <a:ext cx="0" cy="0"/>
          <a:chOff x="0" y="0"/>
          <a:chExt cx="0" cy="0"/>
        </a:xfrm>
      </p:grpSpPr>
      <p:sp>
        <p:nvSpPr>
          <p:cNvPr id="2845" name="Google Shape;2845;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46" name="Google Shape;2846;p71"/>
          <p:cNvSpPr txBox="1"/>
          <p:nvPr/>
        </p:nvSpPr>
        <p:spPr>
          <a:xfrm>
            <a:off x="0" y="0"/>
            <a:ext cx="9144000" cy="1061100"/>
          </a:xfrm>
          <a:prstGeom prst="rect">
            <a:avLst/>
          </a:prstGeom>
          <a:solidFill>
            <a:srgbClr val="F2F2F2"/>
          </a:solidFill>
          <a:ln>
            <a:noFill/>
          </a:ln>
        </p:spPr>
        <p:txBody>
          <a:bodyPr anchorCtr="0" anchor="ctr" bIns="0" lIns="469800" spcFirstLastPara="1" rIns="0" wrap="square" tIns="283500">
            <a:noAutofit/>
          </a:bodyPr>
          <a:lstStyle/>
          <a:p>
            <a:pPr indent="0" lvl="0" marL="0" rtl="0" algn="l">
              <a:lnSpc>
                <a:spcPct val="90000"/>
              </a:lnSpc>
              <a:spcBef>
                <a:spcPts val="0"/>
              </a:spcBef>
              <a:spcAft>
                <a:spcPts val="0"/>
              </a:spcAft>
              <a:buNone/>
            </a:pPr>
            <a:r>
              <a:t/>
            </a:r>
            <a:endParaRPr b="1" sz="1800">
              <a:solidFill>
                <a:srgbClr val="4D217A"/>
              </a:solidFill>
            </a:endParaRPr>
          </a:p>
        </p:txBody>
      </p:sp>
      <p:sp>
        <p:nvSpPr>
          <p:cNvPr id="2847" name="Google Shape;2847;p71"/>
          <p:cNvSpPr/>
          <p:nvPr/>
        </p:nvSpPr>
        <p:spPr>
          <a:xfrm>
            <a:off x="574888" y="1424925"/>
            <a:ext cx="7996800" cy="1061100"/>
          </a:xfrm>
          <a:prstGeom prst="rect">
            <a:avLst/>
          </a:prstGeom>
          <a:noFill/>
          <a:ln cap="flat" cmpd="sng" w="9525">
            <a:solidFill>
              <a:srgbClr val="1B153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4253D"/>
              </a:solidFill>
            </a:endParaRPr>
          </a:p>
        </p:txBody>
      </p:sp>
      <p:sp>
        <p:nvSpPr>
          <p:cNvPr id="2848" name="Google Shape;2848;p71"/>
          <p:cNvSpPr/>
          <p:nvPr/>
        </p:nvSpPr>
        <p:spPr>
          <a:xfrm>
            <a:off x="572313" y="3435775"/>
            <a:ext cx="2475250" cy="932900"/>
          </a:xfrm>
          <a:prstGeom prst="flowChartProcess">
            <a:avLst/>
          </a:prstGeom>
          <a:solidFill>
            <a:srgbClr val="CBCBCD">
              <a:alpha val="8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849" name="Google Shape;2849;p71"/>
          <p:cNvSpPr/>
          <p:nvPr/>
        </p:nvSpPr>
        <p:spPr>
          <a:xfrm>
            <a:off x="3333275" y="3435775"/>
            <a:ext cx="2475250" cy="932900"/>
          </a:xfrm>
          <a:prstGeom prst="flowChartProcess">
            <a:avLst/>
          </a:prstGeom>
          <a:solidFill>
            <a:srgbClr val="E6E3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850" name="Google Shape;2850;p71"/>
          <p:cNvSpPr/>
          <p:nvPr/>
        </p:nvSpPr>
        <p:spPr>
          <a:xfrm>
            <a:off x="6094263" y="3435775"/>
            <a:ext cx="2475250" cy="932900"/>
          </a:xfrm>
          <a:prstGeom prst="flowChartProcess">
            <a:avLst/>
          </a:prstGeom>
          <a:solidFill>
            <a:srgbClr val="CBCBCD">
              <a:alpha val="8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851" name="Google Shape;2851;p71"/>
          <p:cNvSpPr txBox="1"/>
          <p:nvPr>
            <p:ph idx="1" type="subTitle"/>
          </p:nvPr>
        </p:nvSpPr>
        <p:spPr>
          <a:xfrm>
            <a:off x="584725" y="1417200"/>
            <a:ext cx="7996800" cy="10611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852" name="Google Shape;2852;p71"/>
          <p:cNvSpPr txBox="1"/>
          <p:nvPr>
            <p:ph type="title"/>
          </p:nvPr>
        </p:nvSpPr>
        <p:spPr>
          <a:xfrm>
            <a:off x="485600" y="287400"/>
            <a:ext cx="8084100" cy="594300"/>
          </a:xfrm>
          <a:prstGeom prst="rect">
            <a:avLst/>
          </a:prstGeom>
        </p:spPr>
        <p:txBody>
          <a:bodyPr anchorCtr="0" anchor="t" bIns="91425" lIns="91425" spcFirstLastPara="1" rIns="91425" wrap="square" tIns="91425">
            <a:normAutofit/>
          </a:bodyPr>
          <a:lstStyle>
            <a:lvl1pPr lvl="0">
              <a:spcBef>
                <a:spcPts val="0"/>
              </a:spcBef>
              <a:spcAft>
                <a:spcPts val="0"/>
              </a:spcAft>
              <a:buClr>
                <a:srgbClr val="585567"/>
              </a:buClr>
              <a:buSzPts val="2800"/>
              <a:buNone/>
              <a:defRPr>
                <a:solidFill>
                  <a:srgbClr val="585567"/>
                </a:solidFill>
              </a:defRPr>
            </a:lvl1pPr>
            <a:lvl2pPr lvl="1">
              <a:spcBef>
                <a:spcPts val="0"/>
              </a:spcBef>
              <a:spcAft>
                <a:spcPts val="0"/>
              </a:spcAft>
              <a:buClr>
                <a:srgbClr val="4D217A"/>
              </a:buClr>
              <a:buSzPts val="2800"/>
              <a:buNone/>
              <a:defRPr>
                <a:solidFill>
                  <a:srgbClr val="4D217A"/>
                </a:solidFill>
              </a:defRPr>
            </a:lvl2pPr>
            <a:lvl3pPr lvl="2">
              <a:spcBef>
                <a:spcPts val="0"/>
              </a:spcBef>
              <a:spcAft>
                <a:spcPts val="0"/>
              </a:spcAft>
              <a:buClr>
                <a:srgbClr val="4D217A"/>
              </a:buClr>
              <a:buSzPts val="2800"/>
              <a:buNone/>
              <a:defRPr>
                <a:solidFill>
                  <a:srgbClr val="4D217A"/>
                </a:solidFill>
              </a:defRPr>
            </a:lvl3pPr>
            <a:lvl4pPr lvl="3">
              <a:spcBef>
                <a:spcPts val="0"/>
              </a:spcBef>
              <a:spcAft>
                <a:spcPts val="0"/>
              </a:spcAft>
              <a:buClr>
                <a:srgbClr val="4D217A"/>
              </a:buClr>
              <a:buSzPts val="2800"/>
              <a:buNone/>
              <a:defRPr>
                <a:solidFill>
                  <a:srgbClr val="4D217A"/>
                </a:solidFill>
              </a:defRPr>
            </a:lvl4pPr>
            <a:lvl5pPr lvl="4">
              <a:spcBef>
                <a:spcPts val="0"/>
              </a:spcBef>
              <a:spcAft>
                <a:spcPts val="0"/>
              </a:spcAft>
              <a:buClr>
                <a:srgbClr val="4D217A"/>
              </a:buClr>
              <a:buSzPts val="2800"/>
              <a:buNone/>
              <a:defRPr>
                <a:solidFill>
                  <a:srgbClr val="4D217A"/>
                </a:solidFill>
              </a:defRPr>
            </a:lvl5pPr>
            <a:lvl6pPr lvl="5">
              <a:spcBef>
                <a:spcPts val="0"/>
              </a:spcBef>
              <a:spcAft>
                <a:spcPts val="0"/>
              </a:spcAft>
              <a:buClr>
                <a:srgbClr val="4D217A"/>
              </a:buClr>
              <a:buSzPts val="2800"/>
              <a:buNone/>
              <a:defRPr>
                <a:solidFill>
                  <a:srgbClr val="4D217A"/>
                </a:solidFill>
              </a:defRPr>
            </a:lvl6pPr>
            <a:lvl7pPr lvl="6">
              <a:spcBef>
                <a:spcPts val="0"/>
              </a:spcBef>
              <a:spcAft>
                <a:spcPts val="0"/>
              </a:spcAft>
              <a:buClr>
                <a:srgbClr val="4D217A"/>
              </a:buClr>
              <a:buSzPts val="2800"/>
              <a:buNone/>
              <a:defRPr>
                <a:solidFill>
                  <a:srgbClr val="4D217A"/>
                </a:solidFill>
              </a:defRPr>
            </a:lvl7pPr>
            <a:lvl8pPr lvl="7">
              <a:spcBef>
                <a:spcPts val="0"/>
              </a:spcBef>
              <a:spcAft>
                <a:spcPts val="0"/>
              </a:spcAft>
              <a:buClr>
                <a:srgbClr val="4D217A"/>
              </a:buClr>
              <a:buSzPts val="2800"/>
              <a:buNone/>
              <a:defRPr>
                <a:solidFill>
                  <a:srgbClr val="4D217A"/>
                </a:solidFill>
              </a:defRPr>
            </a:lvl8pPr>
            <a:lvl9pPr lvl="8">
              <a:spcBef>
                <a:spcPts val="0"/>
              </a:spcBef>
              <a:spcAft>
                <a:spcPts val="0"/>
              </a:spcAft>
              <a:buClr>
                <a:srgbClr val="4D217A"/>
              </a:buClr>
              <a:buSzPts val="2800"/>
              <a:buNone/>
              <a:defRPr>
                <a:solidFill>
                  <a:srgbClr val="4D217A"/>
                </a:solidFill>
              </a:defRPr>
            </a:lvl9pPr>
          </a:lstStyle>
          <a:p/>
        </p:txBody>
      </p:sp>
      <p:grpSp>
        <p:nvGrpSpPr>
          <p:cNvPr id="2853" name="Google Shape;2853;p71"/>
          <p:cNvGrpSpPr/>
          <p:nvPr/>
        </p:nvGrpSpPr>
        <p:grpSpPr>
          <a:xfrm>
            <a:off x="1530073" y="2745407"/>
            <a:ext cx="548691" cy="548691"/>
            <a:chOff x="-65131525" y="2281350"/>
            <a:chExt cx="316650" cy="316650"/>
          </a:xfrm>
        </p:grpSpPr>
        <p:sp>
          <p:nvSpPr>
            <p:cNvPr id="2854" name="Google Shape;2854;p71"/>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71"/>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6" name="Google Shape;2856;p71"/>
          <p:cNvGrpSpPr/>
          <p:nvPr/>
        </p:nvGrpSpPr>
        <p:grpSpPr>
          <a:xfrm>
            <a:off x="6976516" y="2812171"/>
            <a:ext cx="548695" cy="435169"/>
            <a:chOff x="-62882850" y="1999375"/>
            <a:chExt cx="315850" cy="250500"/>
          </a:xfrm>
        </p:grpSpPr>
        <p:sp>
          <p:nvSpPr>
            <p:cNvPr id="2857" name="Google Shape;2857;p71"/>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71"/>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9" name="Google Shape;2859;p71"/>
          <p:cNvGrpSpPr/>
          <p:nvPr/>
        </p:nvGrpSpPr>
        <p:grpSpPr>
          <a:xfrm>
            <a:off x="4253295" y="2765437"/>
            <a:ext cx="548709" cy="528661"/>
            <a:chOff x="-63665750" y="1914325"/>
            <a:chExt cx="328450" cy="316450"/>
          </a:xfrm>
        </p:grpSpPr>
        <p:sp>
          <p:nvSpPr>
            <p:cNvPr id="2860" name="Google Shape;2860;p71"/>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71"/>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37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2" name="Google Shape;2862;p71"/>
          <p:cNvSpPr txBox="1"/>
          <p:nvPr>
            <p:ph idx="2" type="subTitle"/>
          </p:nvPr>
        </p:nvSpPr>
        <p:spPr>
          <a:xfrm>
            <a:off x="614450" y="3458725"/>
            <a:ext cx="2378400" cy="909900"/>
          </a:xfrm>
          <a:prstGeom prst="rect">
            <a:avLst/>
          </a:prstGeom>
        </p:spPr>
        <p:txBody>
          <a:bodyPr anchorCtr="0" anchor="t" bIns="91425" lIns="91425" spcFirstLastPara="1" rIns="91425" wrap="square" tIns="91425">
            <a:normAutofit/>
          </a:bodyPr>
          <a:lstStyle>
            <a:lvl1pPr lvl="0">
              <a:spcBef>
                <a:spcPts val="0"/>
              </a:spcBef>
              <a:spcAft>
                <a:spcPts val="0"/>
              </a:spcAft>
              <a:buSzPts val="1100"/>
              <a:buNone/>
              <a:defRPr sz="11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863" name="Google Shape;2863;p71"/>
          <p:cNvSpPr txBox="1"/>
          <p:nvPr>
            <p:ph idx="3" type="subTitle"/>
          </p:nvPr>
        </p:nvSpPr>
        <p:spPr>
          <a:xfrm>
            <a:off x="3381725" y="344727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sz="11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64" name="Google Shape;2864;p71"/>
          <p:cNvSpPr txBox="1"/>
          <p:nvPr>
            <p:ph idx="4" type="subTitle"/>
          </p:nvPr>
        </p:nvSpPr>
        <p:spPr>
          <a:xfrm>
            <a:off x="6148950" y="344727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sz="11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Highlight (Dark)">
  <p:cSld name="CUSTOM_5_1">
    <p:bg>
      <p:bgPr>
        <a:solidFill>
          <a:srgbClr val="312E34"/>
        </a:solidFill>
      </p:bgPr>
    </p:bg>
    <p:spTree>
      <p:nvGrpSpPr>
        <p:cNvPr id="2865" name="Shape 2865"/>
        <p:cNvGrpSpPr/>
        <p:nvPr/>
      </p:nvGrpSpPr>
      <p:grpSpPr>
        <a:xfrm>
          <a:off x="0" y="0"/>
          <a:ext cx="0" cy="0"/>
          <a:chOff x="0" y="0"/>
          <a:chExt cx="0" cy="0"/>
        </a:xfrm>
      </p:grpSpPr>
      <p:sp>
        <p:nvSpPr>
          <p:cNvPr id="2866" name="Google Shape;2866;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67" name="Google Shape;2867;p72"/>
          <p:cNvSpPr txBox="1"/>
          <p:nvPr/>
        </p:nvSpPr>
        <p:spPr>
          <a:xfrm>
            <a:off x="0" y="0"/>
            <a:ext cx="9144000" cy="1061100"/>
          </a:xfrm>
          <a:prstGeom prst="rect">
            <a:avLst/>
          </a:prstGeom>
          <a:solidFill>
            <a:srgbClr val="312E34"/>
          </a:solidFill>
          <a:ln>
            <a:noFill/>
          </a:ln>
        </p:spPr>
        <p:txBody>
          <a:bodyPr anchorCtr="0" anchor="ctr" bIns="0" lIns="469800" spcFirstLastPara="1" rIns="0" wrap="square" tIns="283500">
            <a:noAutofit/>
          </a:bodyPr>
          <a:lstStyle/>
          <a:p>
            <a:pPr indent="0" lvl="0" marL="0" rtl="0" algn="l">
              <a:lnSpc>
                <a:spcPct val="90000"/>
              </a:lnSpc>
              <a:spcBef>
                <a:spcPts val="0"/>
              </a:spcBef>
              <a:spcAft>
                <a:spcPts val="0"/>
              </a:spcAft>
              <a:buNone/>
            </a:pPr>
            <a:r>
              <a:t/>
            </a:r>
            <a:endParaRPr b="1" sz="1800">
              <a:solidFill>
                <a:srgbClr val="4D217A"/>
              </a:solidFill>
            </a:endParaRPr>
          </a:p>
        </p:txBody>
      </p:sp>
      <p:sp>
        <p:nvSpPr>
          <p:cNvPr id="2868" name="Google Shape;2868;p72"/>
          <p:cNvSpPr/>
          <p:nvPr/>
        </p:nvSpPr>
        <p:spPr>
          <a:xfrm>
            <a:off x="574888" y="1424925"/>
            <a:ext cx="7996800" cy="1061100"/>
          </a:xfrm>
          <a:prstGeom prst="rect">
            <a:avLst/>
          </a:prstGeom>
          <a:noFill/>
          <a:ln cap="flat" cmpd="sng" w="9525">
            <a:solidFill>
              <a:srgbClr val="1B153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4253D"/>
              </a:solidFill>
            </a:endParaRPr>
          </a:p>
        </p:txBody>
      </p:sp>
      <p:sp>
        <p:nvSpPr>
          <p:cNvPr id="2869" name="Google Shape;2869;p72"/>
          <p:cNvSpPr/>
          <p:nvPr/>
        </p:nvSpPr>
        <p:spPr>
          <a:xfrm>
            <a:off x="572313" y="3435775"/>
            <a:ext cx="2475250" cy="932900"/>
          </a:xfrm>
          <a:prstGeom prst="flowChartProcess">
            <a:avLst/>
          </a:prstGeom>
          <a:solidFill>
            <a:srgbClr val="6F6B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870" name="Google Shape;2870;p72"/>
          <p:cNvSpPr/>
          <p:nvPr/>
        </p:nvSpPr>
        <p:spPr>
          <a:xfrm>
            <a:off x="3333275" y="3435775"/>
            <a:ext cx="2475250" cy="932900"/>
          </a:xfrm>
          <a:prstGeom prst="flowChartProcess">
            <a:avLst/>
          </a:prstGeom>
          <a:solidFill>
            <a:srgbClr val="9697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871" name="Google Shape;2871;p72"/>
          <p:cNvSpPr/>
          <p:nvPr/>
        </p:nvSpPr>
        <p:spPr>
          <a:xfrm>
            <a:off x="6094263" y="3435775"/>
            <a:ext cx="2475250" cy="932900"/>
          </a:xfrm>
          <a:prstGeom prst="flowChartProcess">
            <a:avLst/>
          </a:prstGeom>
          <a:solidFill>
            <a:srgbClr val="6F6B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872" name="Google Shape;2872;p72"/>
          <p:cNvSpPr txBox="1"/>
          <p:nvPr>
            <p:ph idx="1" type="subTitle"/>
          </p:nvPr>
        </p:nvSpPr>
        <p:spPr>
          <a:xfrm>
            <a:off x="584725" y="1417200"/>
            <a:ext cx="7996800" cy="1061100"/>
          </a:xfrm>
          <a:prstGeom prst="rect">
            <a:avLst/>
          </a:prstGeom>
          <a:ln cap="flat" cmpd="sng" w="9525">
            <a:solidFill>
              <a:srgbClr val="E6E3EF"/>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73" name="Google Shape;2873;p72"/>
          <p:cNvSpPr txBox="1"/>
          <p:nvPr>
            <p:ph type="title"/>
          </p:nvPr>
        </p:nvSpPr>
        <p:spPr>
          <a:xfrm>
            <a:off x="485600" y="287400"/>
            <a:ext cx="8084100" cy="594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F2F2"/>
              </a:buClr>
              <a:buSzPts val="2800"/>
              <a:buNone/>
              <a:defRPr>
                <a:solidFill>
                  <a:srgbClr val="F2F2F2"/>
                </a:solidFill>
              </a:defRPr>
            </a:lvl1pPr>
            <a:lvl2pPr lvl="1" rtl="0">
              <a:spcBef>
                <a:spcPts val="0"/>
              </a:spcBef>
              <a:spcAft>
                <a:spcPts val="0"/>
              </a:spcAft>
              <a:buClr>
                <a:srgbClr val="4D217A"/>
              </a:buClr>
              <a:buSzPts val="2800"/>
              <a:buNone/>
              <a:defRPr>
                <a:solidFill>
                  <a:srgbClr val="4D217A"/>
                </a:solidFill>
              </a:defRPr>
            </a:lvl2pPr>
            <a:lvl3pPr lvl="2" rtl="0">
              <a:spcBef>
                <a:spcPts val="0"/>
              </a:spcBef>
              <a:spcAft>
                <a:spcPts val="0"/>
              </a:spcAft>
              <a:buClr>
                <a:srgbClr val="4D217A"/>
              </a:buClr>
              <a:buSzPts val="2800"/>
              <a:buNone/>
              <a:defRPr>
                <a:solidFill>
                  <a:srgbClr val="4D217A"/>
                </a:solidFill>
              </a:defRPr>
            </a:lvl3pPr>
            <a:lvl4pPr lvl="3" rtl="0">
              <a:spcBef>
                <a:spcPts val="0"/>
              </a:spcBef>
              <a:spcAft>
                <a:spcPts val="0"/>
              </a:spcAft>
              <a:buClr>
                <a:srgbClr val="4D217A"/>
              </a:buClr>
              <a:buSzPts val="2800"/>
              <a:buNone/>
              <a:defRPr>
                <a:solidFill>
                  <a:srgbClr val="4D217A"/>
                </a:solidFill>
              </a:defRPr>
            </a:lvl4pPr>
            <a:lvl5pPr lvl="4" rtl="0">
              <a:spcBef>
                <a:spcPts val="0"/>
              </a:spcBef>
              <a:spcAft>
                <a:spcPts val="0"/>
              </a:spcAft>
              <a:buClr>
                <a:srgbClr val="4D217A"/>
              </a:buClr>
              <a:buSzPts val="2800"/>
              <a:buNone/>
              <a:defRPr>
                <a:solidFill>
                  <a:srgbClr val="4D217A"/>
                </a:solidFill>
              </a:defRPr>
            </a:lvl5pPr>
            <a:lvl6pPr lvl="5" rtl="0">
              <a:spcBef>
                <a:spcPts val="0"/>
              </a:spcBef>
              <a:spcAft>
                <a:spcPts val="0"/>
              </a:spcAft>
              <a:buClr>
                <a:srgbClr val="4D217A"/>
              </a:buClr>
              <a:buSzPts val="2800"/>
              <a:buNone/>
              <a:defRPr>
                <a:solidFill>
                  <a:srgbClr val="4D217A"/>
                </a:solidFill>
              </a:defRPr>
            </a:lvl6pPr>
            <a:lvl7pPr lvl="6" rtl="0">
              <a:spcBef>
                <a:spcPts val="0"/>
              </a:spcBef>
              <a:spcAft>
                <a:spcPts val="0"/>
              </a:spcAft>
              <a:buClr>
                <a:srgbClr val="4D217A"/>
              </a:buClr>
              <a:buSzPts val="2800"/>
              <a:buNone/>
              <a:defRPr>
                <a:solidFill>
                  <a:srgbClr val="4D217A"/>
                </a:solidFill>
              </a:defRPr>
            </a:lvl7pPr>
            <a:lvl8pPr lvl="7" rtl="0">
              <a:spcBef>
                <a:spcPts val="0"/>
              </a:spcBef>
              <a:spcAft>
                <a:spcPts val="0"/>
              </a:spcAft>
              <a:buClr>
                <a:srgbClr val="4D217A"/>
              </a:buClr>
              <a:buSzPts val="2800"/>
              <a:buNone/>
              <a:defRPr>
                <a:solidFill>
                  <a:srgbClr val="4D217A"/>
                </a:solidFill>
              </a:defRPr>
            </a:lvl8pPr>
            <a:lvl9pPr lvl="8" rtl="0">
              <a:spcBef>
                <a:spcPts val="0"/>
              </a:spcBef>
              <a:spcAft>
                <a:spcPts val="0"/>
              </a:spcAft>
              <a:buClr>
                <a:srgbClr val="4D217A"/>
              </a:buClr>
              <a:buSzPts val="2800"/>
              <a:buNone/>
              <a:defRPr>
                <a:solidFill>
                  <a:srgbClr val="4D217A"/>
                </a:solidFill>
              </a:defRPr>
            </a:lvl9pPr>
          </a:lstStyle>
          <a:p/>
        </p:txBody>
      </p:sp>
      <p:cxnSp>
        <p:nvCxnSpPr>
          <p:cNvPr id="2874" name="Google Shape;2874;p72"/>
          <p:cNvCxnSpPr/>
          <p:nvPr/>
        </p:nvCxnSpPr>
        <p:spPr>
          <a:xfrm flipH="1" rot="10800000">
            <a:off x="366675" y="1060425"/>
            <a:ext cx="8364300" cy="9900"/>
          </a:xfrm>
          <a:prstGeom prst="straightConnector1">
            <a:avLst/>
          </a:prstGeom>
          <a:noFill/>
          <a:ln cap="flat" cmpd="sng" w="9525">
            <a:solidFill>
              <a:srgbClr val="9E9E9E"/>
            </a:solidFill>
            <a:prstDash val="solid"/>
            <a:round/>
            <a:headEnd len="med" w="med" type="none"/>
            <a:tailEnd len="med" w="med" type="none"/>
          </a:ln>
        </p:spPr>
      </p:cxnSp>
      <p:grpSp>
        <p:nvGrpSpPr>
          <p:cNvPr id="2875" name="Google Shape;2875;p72"/>
          <p:cNvGrpSpPr/>
          <p:nvPr/>
        </p:nvGrpSpPr>
        <p:grpSpPr>
          <a:xfrm>
            <a:off x="1530073" y="2745407"/>
            <a:ext cx="548691" cy="548691"/>
            <a:chOff x="-65131525" y="2281350"/>
            <a:chExt cx="316650" cy="316650"/>
          </a:xfrm>
        </p:grpSpPr>
        <p:sp>
          <p:nvSpPr>
            <p:cNvPr id="2876" name="Google Shape;2876;p72"/>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72"/>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8" name="Google Shape;2878;p72"/>
          <p:cNvGrpSpPr/>
          <p:nvPr/>
        </p:nvGrpSpPr>
        <p:grpSpPr>
          <a:xfrm>
            <a:off x="6976516" y="2812171"/>
            <a:ext cx="548695" cy="435169"/>
            <a:chOff x="-62882850" y="1999375"/>
            <a:chExt cx="315850" cy="250500"/>
          </a:xfrm>
        </p:grpSpPr>
        <p:sp>
          <p:nvSpPr>
            <p:cNvPr id="2879" name="Google Shape;2879;p72"/>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72"/>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1" name="Google Shape;2881;p72"/>
          <p:cNvGrpSpPr/>
          <p:nvPr/>
        </p:nvGrpSpPr>
        <p:grpSpPr>
          <a:xfrm>
            <a:off x="4253295" y="2765437"/>
            <a:ext cx="548709" cy="528661"/>
            <a:chOff x="-63665750" y="1914325"/>
            <a:chExt cx="328450" cy="316450"/>
          </a:xfrm>
        </p:grpSpPr>
        <p:sp>
          <p:nvSpPr>
            <p:cNvPr id="2882" name="Google Shape;2882;p72"/>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72"/>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E6E3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4" name="Google Shape;2884;p72"/>
          <p:cNvSpPr txBox="1"/>
          <p:nvPr>
            <p:ph idx="2" type="subTitle"/>
          </p:nvPr>
        </p:nvSpPr>
        <p:spPr>
          <a:xfrm>
            <a:off x="614450" y="345872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885" name="Google Shape;2885;p72"/>
          <p:cNvSpPr txBox="1"/>
          <p:nvPr>
            <p:ph idx="3" type="subTitle"/>
          </p:nvPr>
        </p:nvSpPr>
        <p:spPr>
          <a:xfrm>
            <a:off x="3381725" y="344727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886" name="Google Shape;2886;p72"/>
          <p:cNvSpPr txBox="1"/>
          <p:nvPr>
            <p:ph idx="4" type="subTitle"/>
          </p:nvPr>
        </p:nvSpPr>
        <p:spPr>
          <a:xfrm>
            <a:off x="6148950" y="3447275"/>
            <a:ext cx="2378400" cy="909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pic>
        <p:nvPicPr>
          <p:cNvPr id="2887" name="Google Shape;2887;p72"/>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2888" name="Google Shape;2888;p72"/>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way Brain (Light)">
  <p:cSld name="CUSTOM_6">
    <p:bg>
      <p:bgPr>
        <a:gradFill>
          <a:gsLst>
            <a:gs pos="0">
              <a:schemeClr val="lt1"/>
            </a:gs>
            <a:gs pos="41000">
              <a:schemeClr val="lt1"/>
            </a:gs>
            <a:gs pos="100000">
              <a:srgbClr val="D9D9D9"/>
            </a:gs>
          </a:gsLst>
          <a:path path="circle">
            <a:fillToRect b="50%" l="50%" r="50%" t="50%"/>
          </a:path>
          <a:tileRect/>
        </a:gradFill>
      </p:bgPr>
    </p:bg>
    <p:spTree>
      <p:nvGrpSpPr>
        <p:cNvPr id="2889" name="Shape 2889"/>
        <p:cNvGrpSpPr/>
        <p:nvPr/>
      </p:nvGrpSpPr>
      <p:grpSpPr>
        <a:xfrm>
          <a:off x="0" y="0"/>
          <a:ext cx="0" cy="0"/>
          <a:chOff x="0" y="0"/>
          <a:chExt cx="0" cy="0"/>
        </a:xfrm>
      </p:grpSpPr>
      <p:sp>
        <p:nvSpPr>
          <p:cNvPr id="2890" name="Google Shape;2890;p73"/>
          <p:cNvSpPr txBox="1"/>
          <p:nvPr>
            <p:ph type="title"/>
          </p:nvPr>
        </p:nvSpPr>
        <p:spPr>
          <a:xfrm>
            <a:off x="311700" y="177450"/>
            <a:ext cx="85206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1pPr>
            <a:lvl2pPr lvl="1"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2pPr>
            <a:lvl3pPr lvl="2"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3pPr>
            <a:lvl4pPr lvl="3"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4pPr>
            <a:lvl5pPr lvl="4"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5pPr>
            <a:lvl6pPr lvl="5"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6pPr>
            <a:lvl7pPr lvl="6"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7pPr>
            <a:lvl8pPr lvl="7"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8pPr>
            <a:lvl9pPr lvl="8" algn="ctr">
              <a:spcBef>
                <a:spcPts val="0"/>
              </a:spcBef>
              <a:spcAft>
                <a:spcPts val="0"/>
              </a:spcAft>
              <a:buClr>
                <a:srgbClr val="9E9E9E"/>
              </a:buClr>
              <a:buSzPts val="2800"/>
              <a:buFont typeface="Helvetica Neue Light"/>
              <a:buNone/>
              <a:defRPr b="0">
                <a:solidFill>
                  <a:srgbClr val="9E9E9E"/>
                </a:solidFill>
                <a:latin typeface="Helvetica Neue Light"/>
                <a:ea typeface="Helvetica Neue Light"/>
                <a:cs typeface="Helvetica Neue Light"/>
                <a:sym typeface="Helvetica Neue Light"/>
              </a:defRPr>
            </a:lvl9pPr>
          </a:lstStyle>
          <a:p/>
        </p:txBody>
      </p:sp>
      <p:sp>
        <p:nvSpPr>
          <p:cNvPr id="2891" name="Google Shape;289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892" name="Google Shape;2892;p73"/>
          <p:cNvGrpSpPr/>
          <p:nvPr/>
        </p:nvGrpSpPr>
        <p:grpSpPr>
          <a:xfrm>
            <a:off x="1291670" y="1017732"/>
            <a:ext cx="6560645" cy="3273471"/>
            <a:chOff x="834100" y="3642869"/>
            <a:chExt cx="1259483" cy="628426"/>
          </a:xfrm>
        </p:grpSpPr>
        <p:sp>
          <p:nvSpPr>
            <p:cNvPr id="2893" name="Google Shape;2893;p73"/>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73"/>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73"/>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73"/>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73"/>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73"/>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73"/>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73"/>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73"/>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73"/>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73"/>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73"/>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73"/>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73"/>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73"/>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73"/>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73"/>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73"/>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73"/>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73"/>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73"/>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73"/>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73"/>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73"/>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73"/>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18" name="Google Shape;2918;p73"/>
            <p:cNvGrpSpPr/>
            <p:nvPr/>
          </p:nvGrpSpPr>
          <p:grpSpPr>
            <a:xfrm>
              <a:off x="1360364" y="3847835"/>
              <a:ext cx="208119" cy="224359"/>
              <a:chOff x="1360769" y="3847100"/>
              <a:chExt cx="208119" cy="224359"/>
            </a:xfrm>
          </p:grpSpPr>
          <p:sp>
            <p:nvSpPr>
              <p:cNvPr id="2919" name="Google Shape;2919;p73"/>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73"/>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73"/>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73"/>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73"/>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73"/>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73"/>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73"/>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73"/>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73"/>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73"/>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73"/>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73"/>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73"/>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73"/>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73"/>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73"/>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73"/>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73"/>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73"/>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D217A"/>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9" name="Google Shape;2939;p73"/>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73"/>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73"/>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73"/>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73"/>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73"/>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73"/>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73"/>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73"/>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73"/>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73"/>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73"/>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73"/>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73"/>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1B1534"/>
            </a:solidFill>
            <a:ln cap="flat" cmpd="sng" w="9525">
              <a:solidFill>
                <a:srgbClr val="4D21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3" name="Google Shape;2953;p73"/>
          <p:cNvSpPr txBox="1"/>
          <p:nvPr>
            <p:ph idx="1" type="subTitle"/>
          </p:nvPr>
        </p:nvSpPr>
        <p:spPr>
          <a:xfrm>
            <a:off x="2507350" y="1017725"/>
            <a:ext cx="911700" cy="5085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4D217A"/>
              </a:buClr>
              <a:buSzPts val="1200"/>
              <a:buNone/>
              <a:defRPr b="1" sz="1200">
                <a:solidFill>
                  <a:srgbClr val="4D217A"/>
                </a:solidFill>
              </a:defRPr>
            </a:lvl1pPr>
            <a:lvl2pPr lvl="1" algn="ctr">
              <a:spcBef>
                <a:spcPts val="0"/>
              </a:spcBef>
              <a:spcAft>
                <a:spcPts val="0"/>
              </a:spcAft>
              <a:buClr>
                <a:srgbClr val="4D217A"/>
              </a:buClr>
              <a:buSzPts val="1200"/>
              <a:buNone/>
              <a:defRPr b="1" sz="1200">
                <a:solidFill>
                  <a:srgbClr val="4D217A"/>
                </a:solidFill>
              </a:defRPr>
            </a:lvl2pPr>
            <a:lvl3pPr lvl="2" algn="ctr">
              <a:spcBef>
                <a:spcPts val="0"/>
              </a:spcBef>
              <a:spcAft>
                <a:spcPts val="0"/>
              </a:spcAft>
              <a:buClr>
                <a:srgbClr val="4D217A"/>
              </a:buClr>
              <a:buSzPts val="1200"/>
              <a:buNone/>
              <a:defRPr b="1" sz="1200">
                <a:solidFill>
                  <a:srgbClr val="4D217A"/>
                </a:solidFill>
              </a:defRPr>
            </a:lvl3pPr>
            <a:lvl4pPr lvl="3" algn="ctr">
              <a:spcBef>
                <a:spcPts val="0"/>
              </a:spcBef>
              <a:spcAft>
                <a:spcPts val="0"/>
              </a:spcAft>
              <a:buClr>
                <a:srgbClr val="4D217A"/>
              </a:buClr>
              <a:buSzPts val="1200"/>
              <a:buNone/>
              <a:defRPr b="1" sz="1200">
                <a:solidFill>
                  <a:srgbClr val="4D217A"/>
                </a:solidFill>
              </a:defRPr>
            </a:lvl4pPr>
            <a:lvl5pPr lvl="4" algn="ctr">
              <a:spcBef>
                <a:spcPts val="0"/>
              </a:spcBef>
              <a:spcAft>
                <a:spcPts val="0"/>
              </a:spcAft>
              <a:buClr>
                <a:srgbClr val="4D217A"/>
              </a:buClr>
              <a:buSzPts val="1200"/>
              <a:buNone/>
              <a:defRPr b="1" sz="1200">
                <a:solidFill>
                  <a:srgbClr val="4D217A"/>
                </a:solidFill>
              </a:defRPr>
            </a:lvl5pPr>
            <a:lvl6pPr lvl="5" algn="ctr">
              <a:spcBef>
                <a:spcPts val="0"/>
              </a:spcBef>
              <a:spcAft>
                <a:spcPts val="0"/>
              </a:spcAft>
              <a:buClr>
                <a:srgbClr val="4D217A"/>
              </a:buClr>
              <a:buSzPts val="1200"/>
              <a:buNone/>
              <a:defRPr b="1" sz="1200">
                <a:solidFill>
                  <a:srgbClr val="4D217A"/>
                </a:solidFill>
              </a:defRPr>
            </a:lvl6pPr>
            <a:lvl7pPr lvl="6" algn="ctr">
              <a:spcBef>
                <a:spcPts val="0"/>
              </a:spcBef>
              <a:spcAft>
                <a:spcPts val="0"/>
              </a:spcAft>
              <a:buClr>
                <a:srgbClr val="4D217A"/>
              </a:buClr>
              <a:buSzPts val="1200"/>
              <a:buNone/>
              <a:defRPr b="1" sz="1200">
                <a:solidFill>
                  <a:srgbClr val="4D217A"/>
                </a:solidFill>
              </a:defRPr>
            </a:lvl7pPr>
            <a:lvl8pPr lvl="7" algn="ctr">
              <a:spcBef>
                <a:spcPts val="0"/>
              </a:spcBef>
              <a:spcAft>
                <a:spcPts val="0"/>
              </a:spcAft>
              <a:buClr>
                <a:srgbClr val="4D217A"/>
              </a:buClr>
              <a:buSzPts val="1200"/>
              <a:buNone/>
              <a:defRPr b="1" sz="1200">
                <a:solidFill>
                  <a:srgbClr val="4D217A"/>
                </a:solidFill>
              </a:defRPr>
            </a:lvl8pPr>
            <a:lvl9pPr lvl="8" algn="ctr">
              <a:spcBef>
                <a:spcPts val="0"/>
              </a:spcBef>
              <a:spcAft>
                <a:spcPts val="0"/>
              </a:spcAft>
              <a:buClr>
                <a:srgbClr val="4D217A"/>
              </a:buClr>
              <a:buSzPts val="1200"/>
              <a:buNone/>
              <a:defRPr b="1" sz="1200">
                <a:solidFill>
                  <a:srgbClr val="4D217A"/>
                </a:solidFill>
              </a:defRPr>
            </a:lvl9pPr>
          </a:lstStyle>
          <a:p/>
        </p:txBody>
      </p:sp>
      <p:sp>
        <p:nvSpPr>
          <p:cNvPr id="2954" name="Google Shape;2954;p73"/>
          <p:cNvSpPr txBox="1"/>
          <p:nvPr>
            <p:ph idx="2" type="subTitle"/>
          </p:nvPr>
        </p:nvSpPr>
        <p:spPr>
          <a:xfrm>
            <a:off x="2164250" y="1962950"/>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955" name="Google Shape;2955;p73"/>
          <p:cNvSpPr txBox="1"/>
          <p:nvPr>
            <p:ph idx="3" type="subTitle"/>
          </p:nvPr>
        </p:nvSpPr>
        <p:spPr>
          <a:xfrm>
            <a:off x="2118450" y="29081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956" name="Google Shape;2956;p73"/>
          <p:cNvSpPr txBox="1"/>
          <p:nvPr>
            <p:ph idx="4" type="subTitle"/>
          </p:nvPr>
        </p:nvSpPr>
        <p:spPr>
          <a:xfrm>
            <a:off x="2507350" y="38038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957" name="Google Shape;2957;p73"/>
          <p:cNvSpPr txBox="1"/>
          <p:nvPr>
            <p:ph idx="5" type="subTitle"/>
          </p:nvPr>
        </p:nvSpPr>
        <p:spPr>
          <a:xfrm>
            <a:off x="5722075" y="101772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958" name="Google Shape;2958;p73"/>
          <p:cNvSpPr txBox="1"/>
          <p:nvPr>
            <p:ph idx="6" type="subTitle"/>
          </p:nvPr>
        </p:nvSpPr>
        <p:spPr>
          <a:xfrm>
            <a:off x="6102425" y="1962950"/>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959" name="Google Shape;2959;p73"/>
          <p:cNvSpPr txBox="1"/>
          <p:nvPr>
            <p:ph idx="7" type="subTitle"/>
          </p:nvPr>
        </p:nvSpPr>
        <p:spPr>
          <a:xfrm>
            <a:off x="6102425" y="29081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960" name="Google Shape;2960;p73"/>
          <p:cNvSpPr txBox="1"/>
          <p:nvPr>
            <p:ph idx="8" type="subTitle"/>
          </p:nvPr>
        </p:nvSpPr>
        <p:spPr>
          <a:xfrm>
            <a:off x="5722075" y="38038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D217A"/>
              </a:buClr>
              <a:buSzPts val="1200"/>
              <a:buNone/>
              <a:defRPr b="1" sz="1200">
                <a:solidFill>
                  <a:srgbClr val="4D217A"/>
                </a:solidFill>
              </a:defRPr>
            </a:lvl1pPr>
            <a:lvl2pPr lvl="1" rtl="0" algn="ctr">
              <a:spcBef>
                <a:spcPts val="0"/>
              </a:spcBef>
              <a:spcAft>
                <a:spcPts val="0"/>
              </a:spcAft>
              <a:buClr>
                <a:srgbClr val="4D217A"/>
              </a:buClr>
              <a:buSzPts val="1200"/>
              <a:buNone/>
              <a:defRPr b="1" sz="1200">
                <a:solidFill>
                  <a:srgbClr val="4D217A"/>
                </a:solidFill>
              </a:defRPr>
            </a:lvl2pPr>
            <a:lvl3pPr lvl="2" rtl="0" algn="ctr">
              <a:spcBef>
                <a:spcPts val="0"/>
              </a:spcBef>
              <a:spcAft>
                <a:spcPts val="0"/>
              </a:spcAft>
              <a:buClr>
                <a:srgbClr val="4D217A"/>
              </a:buClr>
              <a:buSzPts val="1200"/>
              <a:buNone/>
              <a:defRPr b="1" sz="1200">
                <a:solidFill>
                  <a:srgbClr val="4D217A"/>
                </a:solidFill>
              </a:defRPr>
            </a:lvl3pPr>
            <a:lvl4pPr lvl="3" rtl="0" algn="ctr">
              <a:spcBef>
                <a:spcPts val="0"/>
              </a:spcBef>
              <a:spcAft>
                <a:spcPts val="0"/>
              </a:spcAft>
              <a:buClr>
                <a:srgbClr val="4D217A"/>
              </a:buClr>
              <a:buSzPts val="1200"/>
              <a:buNone/>
              <a:defRPr b="1" sz="1200">
                <a:solidFill>
                  <a:srgbClr val="4D217A"/>
                </a:solidFill>
              </a:defRPr>
            </a:lvl4pPr>
            <a:lvl5pPr lvl="4" rtl="0" algn="ctr">
              <a:spcBef>
                <a:spcPts val="0"/>
              </a:spcBef>
              <a:spcAft>
                <a:spcPts val="0"/>
              </a:spcAft>
              <a:buClr>
                <a:srgbClr val="4D217A"/>
              </a:buClr>
              <a:buSzPts val="1200"/>
              <a:buNone/>
              <a:defRPr b="1" sz="1200">
                <a:solidFill>
                  <a:srgbClr val="4D217A"/>
                </a:solidFill>
              </a:defRPr>
            </a:lvl5pPr>
            <a:lvl6pPr lvl="5" rtl="0" algn="ctr">
              <a:spcBef>
                <a:spcPts val="0"/>
              </a:spcBef>
              <a:spcAft>
                <a:spcPts val="0"/>
              </a:spcAft>
              <a:buClr>
                <a:srgbClr val="4D217A"/>
              </a:buClr>
              <a:buSzPts val="1200"/>
              <a:buNone/>
              <a:defRPr b="1" sz="1200">
                <a:solidFill>
                  <a:srgbClr val="4D217A"/>
                </a:solidFill>
              </a:defRPr>
            </a:lvl6pPr>
            <a:lvl7pPr lvl="6" rtl="0" algn="ctr">
              <a:spcBef>
                <a:spcPts val="0"/>
              </a:spcBef>
              <a:spcAft>
                <a:spcPts val="0"/>
              </a:spcAft>
              <a:buClr>
                <a:srgbClr val="4D217A"/>
              </a:buClr>
              <a:buSzPts val="1200"/>
              <a:buNone/>
              <a:defRPr b="1" sz="1200">
                <a:solidFill>
                  <a:srgbClr val="4D217A"/>
                </a:solidFill>
              </a:defRPr>
            </a:lvl7pPr>
            <a:lvl8pPr lvl="7" rtl="0" algn="ctr">
              <a:spcBef>
                <a:spcPts val="0"/>
              </a:spcBef>
              <a:spcAft>
                <a:spcPts val="0"/>
              </a:spcAft>
              <a:buClr>
                <a:srgbClr val="4D217A"/>
              </a:buClr>
              <a:buSzPts val="1200"/>
              <a:buNone/>
              <a:defRPr b="1" sz="1200">
                <a:solidFill>
                  <a:srgbClr val="4D217A"/>
                </a:solidFill>
              </a:defRPr>
            </a:lvl8pPr>
            <a:lvl9pPr lvl="8" rtl="0" algn="ctr">
              <a:spcBef>
                <a:spcPts val="0"/>
              </a:spcBef>
              <a:spcAft>
                <a:spcPts val="0"/>
              </a:spcAft>
              <a:buClr>
                <a:srgbClr val="4D217A"/>
              </a:buClr>
              <a:buSzPts val="1200"/>
              <a:buNone/>
              <a:defRPr b="1" sz="1200">
                <a:solidFill>
                  <a:srgbClr val="4D217A"/>
                </a:solidFill>
              </a:defRPr>
            </a:lvl9pPr>
          </a:lstStyle>
          <a:p/>
        </p:txBody>
      </p:sp>
      <p:sp>
        <p:nvSpPr>
          <p:cNvPr id="2961" name="Google Shape;2961;p73"/>
          <p:cNvSpPr txBox="1"/>
          <p:nvPr>
            <p:ph idx="9" type="subTitle"/>
          </p:nvPr>
        </p:nvSpPr>
        <p:spPr>
          <a:xfrm>
            <a:off x="221800" y="1017725"/>
            <a:ext cx="13836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962" name="Google Shape;2962;p73"/>
          <p:cNvSpPr txBox="1"/>
          <p:nvPr>
            <p:ph idx="13" type="subTitle"/>
          </p:nvPr>
        </p:nvSpPr>
        <p:spPr>
          <a:xfrm>
            <a:off x="49550" y="1873775"/>
            <a:ext cx="12420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963" name="Google Shape;2963;p73"/>
          <p:cNvSpPr txBox="1"/>
          <p:nvPr>
            <p:ph idx="14" type="subTitle"/>
          </p:nvPr>
        </p:nvSpPr>
        <p:spPr>
          <a:xfrm>
            <a:off x="99100" y="2908175"/>
            <a:ext cx="11925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964" name="Google Shape;2964;p73"/>
          <p:cNvSpPr txBox="1"/>
          <p:nvPr>
            <p:ph idx="15" type="subTitle"/>
          </p:nvPr>
        </p:nvSpPr>
        <p:spPr>
          <a:xfrm>
            <a:off x="182150" y="3803875"/>
            <a:ext cx="13836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2965" name="Google Shape;2965;p73"/>
          <p:cNvSpPr txBox="1"/>
          <p:nvPr>
            <p:ph idx="16" type="subTitle"/>
          </p:nvPr>
        </p:nvSpPr>
        <p:spPr>
          <a:xfrm>
            <a:off x="7529500" y="1038325"/>
            <a:ext cx="13836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2966" name="Google Shape;2966;p73"/>
          <p:cNvSpPr txBox="1"/>
          <p:nvPr>
            <p:ph idx="17" type="subTitle"/>
          </p:nvPr>
        </p:nvSpPr>
        <p:spPr>
          <a:xfrm>
            <a:off x="7902000" y="1873775"/>
            <a:ext cx="12420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2967" name="Google Shape;2967;p73"/>
          <p:cNvSpPr txBox="1"/>
          <p:nvPr>
            <p:ph idx="18" type="subTitle"/>
          </p:nvPr>
        </p:nvSpPr>
        <p:spPr>
          <a:xfrm>
            <a:off x="7852325" y="2908175"/>
            <a:ext cx="11925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2968" name="Google Shape;2968;p73"/>
          <p:cNvSpPr txBox="1"/>
          <p:nvPr>
            <p:ph idx="19" type="subTitle"/>
          </p:nvPr>
        </p:nvSpPr>
        <p:spPr>
          <a:xfrm>
            <a:off x="7529500" y="3785700"/>
            <a:ext cx="13836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way Brain (Dark)">
  <p:cSld name="CUSTOM_6_1">
    <p:bg>
      <p:bgPr>
        <a:gradFill>
          <a:gsLst>
            <a:gs pos="0">
              <a:srgbClr val="7E7D82"/>
            </a:gs>
            <a:gs pos="32000">
              <a:srgbClr val="5B5961"/>
            </a:gs>
            <a:gs pos="100000">
              <a:srgbClr val="373540"/>
            </a:gs>
          </a:gsLst>
          <a:path path="circle">
            <a:fillToRect b="50%" l="50%" r="50%" t="50%"/>
          </a:path>
          <a:tileRect/>
        </a:gradFill>
      </p:bgPr>
    </p:bg>
    <p:spTree>
      <p:nvGrpSpPr>
        <p:cNvPr id="2969" name="Shape 2969"/>
        <p:cNvGrpSpPr/>
        <p:nvPr/>
      </p:nvGrpSpPr>
      <p:grpSpPr>
        <a:xfrm>
          <a:off x="0" y="0"/>
          <a:ext cx="0" cy="0"/>
          <a:chOff x="0" y="0"/>
          <a:chExt cx="0" cy="0"/>
        </a:xfrm>
      </p:grpSpPr>
      <p:sp>
        <p:nvSpPr>
          <p:cNvPr id="2970" name="Google Shape;2970;p74"/>
          <p:cNvSpPr txBox="1"/>
          <p:nvPr>
            <p:ph type="title"/>
          </p:nvPr>
        </p:nvSpPr>
        <p:spPr>
          <a:xfrm>
            <a:off x="311700" y="177450"/>
            <a:ext cx="8520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1pPr>
            <a:lvl2pPr lvl="1"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2pPr>
            <a:lvl3pPr lvl="2"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3pPr>
            <a:lvl4pPr lvl="3"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4pPr>
            <a:lvl5pPr lvl="4"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5pPr>
            <a:lvl6pPr lvl="5"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6pPr>
            <a:lvl7pPr lvl="6"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7pPr>
            <a:lvl8pPr lvl="7"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8pPr>
            <a:lvl9pPr lvl="8" rtl="0" algn="ctr">
              <a:spcBef>
                <a:spcPts val="0"/>
              </a:spcBef>
              <a:spcAft>
                <a:spcPts val="0"/>
              </a:spcAft>
              <a:buClr>
                <a:srgbClr val="C4C0CF"/>
              </a:buClr>
              <a:buSzPts val="2800"/>
              <a:buFont typeface="Helvetica Neue Light"/>
              <a:buNone/>
              <a:defRPr b="0">
                <a:solidFill>
                  <a:srgbClr val="C4C0CF"/>
                </a:solidFill>
                <a:latin typeface="Helvetica Neue Light"/>
                <a:ea typeface="Helvetica Neue Light"/>
                <a:cs typeface="Helvetica Neue Light"/>
                <a:sym typeface="Helvetica Neue Light"/>
              </a:defRPr>
            </a:lvl9pPr>
          </a:lstStyle>
          <a:p/>
        </p:txBody>
      </p:sp>
      <p:sp>
        <p:nvSpPr>
          <p:cNvPr id="2971" name="Google Shape;297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972" name="Google Shape;2972;p74"/>
          <p:cNvGrpSpPr/>
          <p:nvPr/>
        </p:nvGrpSpPr>
        <p:grpSpPr>
          <a:xfrm>
            <a:off x="1291670" y="1017732"/>
            <a:ext cx="6560645" cy="3273471"/>
            <a:chOff x="834100" y="3642869"/>
            <a:chExt cx="1259483" cy="628426"/>
          </a:xfrm>
        </p:grpSpPr>
        <p:sp>
          <p:nvSpPr>
            <p:cNvPr id="2973" name="Google Shape;2973;p74"/>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74"/>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74"/>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74"/>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74"/>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74"/>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74"/>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74"/>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74"/>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74"/>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74"/>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74"/>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74"/>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74"/>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74"/>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74"/>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74"/>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74"/>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74"/>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74"/>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74"/>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74"/>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74"/>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74"/>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74"/>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98" name="Google Shape;2998;p74"/>
            <p:cNvGrpSpPr/>
            <p:nvPr/>
          </p:nvGrpSpPr>
          <p:grpSpPr>
            <a:xfrm>
              <a:off x="1360364" y="3847835"/>
              <a:ext cx="208119" cy="224359"/>
              <a:chOff x="1360769" y="3847100"/>
              <a:chExt cx="208119" cy="224359"/>
            </a:xfrm>
          </p:grpSpPr>
          <p:sp>
            <p:nvSpPr>
              <p:cNvPr id="2999" name="Google Shape;2999;p74"/>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74"/>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74"/>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74"/>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74"/>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74"/>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74"/>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74"/>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74"/>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74"/>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74"/>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74"/>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74"/>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74"/>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74"/>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74"/>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74"/>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74"/>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74"/>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74"/>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E6E3EF"/>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19" name="Google Shape;3019;p74"/>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74"/>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74"/>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74"/>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74"/>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74"/>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74"/>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74"/>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74"/>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74"/>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74"/>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74"/>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74"/>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74"/>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1B1534"/>
            </a:solidFill>
            <a:ln cap="flat" cmpd="sng" w="9525">
              <a:solidFill>
                <a:srgbClr val="E6E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3" name="Google Shape;3033;p74"/>
          <p:cNvSpPr txBox="1"/>
          <p:nvPr>
            <p:ph idx="1" type="subTitle"/>
          </p:nvPr>
        </p:nvSpPr>
        <p:spPr>
          <a:xfrm>
            <a:off x="2507350" y="101772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3034" name="Google Shape;3034;p74"/>
          <p:cNvSpPr txBox="1"/>
          <p:nvPr>
            <p:ph idx="2" type="subTitle"/>
          </p:nvPr>
        </p:nvSpPr>
        <p:spPr>
          <a:xfrm>
            <a:off x="2164250" y="1962950"/>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3035" name="Google Shape;3035;p74"/>
          <p:cNvSpPr txBox="1"/>
          <p:nvPr>
            <p:ph idx="3" type="subTitle"/>
          </p:nvPr>
        </p:nvSpPr>
        <p:spPr>
          <a:xfrm>
            <a:off x="2118450" y="29081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3036" name="Google Shape;3036;p74"/>
          <p:cNvSpPr txBox="1"/>
          <p:nvPr>
            <p:ph idx="4" type="subTitle"/>
          </p:nvPr>
        </p:nvSpPr>
        <p:spPr>
          <a:xfrm>
            <a:off x="2507350" y="38038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3037" name="Google Shape;3037;p74"/>
          <p:cNvSpPr txBox="1"/>
          <p:nvPr>
            <p:ph idx="5" type="subTitle"/>
          </p:nvPr>
        </p:nvSpPr>
        <p:spPr>
          <a:xfrm>
            <a:off x="5722075" y="101772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3038" name="Google Shape;3038;p74"/>
          <p:cNvSpPr txBox="1"/>
          <p:nvPr>
            <p:ph idx="6" type="subTitle"/>
          </p:nvPr>
        </p:nvSpPr>
        <p:spPr>
          <a:xfrm>
            <a:off x="6102425" y="1962950"/>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3039" name="Google Shape;3039;p74"/>
          <p:cNvSpPr txBox="1"/>
          <p:nvPr>
            <p:ph idx="7" type="subTitle"/>
          </p:nvPr>
        </p:nvSpPr>
        <p:spPr>
          <a:xfrm>
            <a:off x="6102425" y="29081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3040" name="Google Shape;3040;p74"/>
          <p:cNvSpPr txBox="1"/>
          <p:nvPr>
            <p:ph idx="8" type="subTitle"/>
          </p:nvPr>
        </p:nvSpPr>
        <p:spPr>
          <a:xfrm>
            <a:off x="5722075" y="3803875"/>
            <a:ext cx="911700" cy="508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6E3EF"/>
              </a:buClr>
              <a:buSzPts val="1200"/>
              <a:buNone/>
              <a:defRPr b="1" sz="1200">
                <a:solidFill>
                  <a:srgbClr val="E6E3EF"/>
                </a:solidFill>
              </a:defRPr>
            </a:lvl1pPr>
            <a:lvl2pPr lvl="1" rtl="0" algn="ctr">
              <a:spcBef>
                <a:spcPts val="0"/>
              </a:spcBef>
              <a:spcAft>
                <a:spcPts val="0"/>
              </a:spcAft>
              <a:buClr>
                <a:srgbClr val="E6E3EF"/>
              </a:buClr>
              <a:buSzPts val="1200"/>
              <a:buNone/>
              <a:defRPr b="1" sz="1200">
                <a:solidFill>
                  <a:srgbClr val="E6E3EF"/>
                </a:solidFill>
              </a:defRPr>
            </a:lvl2pPr>
            <a:lvl3pPr lvl="2" rtl="0" algn="ctr">
              <a:spcBef>
                <a:spcPts val="0"/>
              </a:spcBef>
              <a:spcAft>
                <a:spcPts val="0"/>
              </a:spcAft>
              <a:buClr>
                <a:srgbClr val="E6E3EF"/>
              </a:buClr>
              <a:buSzPts val="1200"/>
              <a:buNone/>
              <a:defRPr b="1" sz="1200">
                <a:solidFill>
                  <a:srgbClr val="E6E3EF"/>
                </a:solidFill>
              </a:defRPr>
            </a:lvl3pPr>
            <a:lvl4pPr lvl="3" rtl="0" algn="ctr">
              <a:spcBef>
                <a:spcPts val="0"/>
              </a:spcBef>
              <a:spcAft>
                <a:spcPts val="0"/>
              </a:spcAft>
              <a:buClr>
                <a:srgbClr val="E6E3EF"/>
              </a:buClr>
              <a:buSzPts val="1200"/>
              <a:buNone/>
              <a:defRPr b="1" sz="1200">
                <a:solidFill>
                  <a:srgbClr val="E6E3EF"/>
                </a:solidFill>
              </a:defRPr>
            </a:lvl4pPr>
            <a:lvl5pPr lvl="4" rtl="0" algn="ctr">
              <a:spcBef>
                <a:spcPts val="0"/>
              </a:spcBef>
              <a:spcAft>
                <a:spcPts val="0"/>
              </a:spcAft>
              <a:buClr>
                <a:srgbClr val="E6E3EF"/>
              </a:buClr>
              <a:buSzPts val="1200"/>
              <a:buNone/>
              <a:defRPr b="1" sz="1200">
                <a:solidFill>
                  <a:srgbClr val="E6E3EF"/>
                </a:solidFill>
              </a:defRPr>
            </a:lvl5pPr>
            <a:lvl6pPr lvl="5" rtl="0" algn="ctr">
              <a:spcBef>
                <a:spcPts val="0"/>
              </a:spcBef>
              <a:spcAft>
                <a:spcPts val="0"/>
              </a:spcAft>
              <a:buClr>
                <a:srgbClr val="E6E3EF"/>
              </a:buClr>
              <a:buSzPts val="1200"/>
              <a:buNone/>
              <a:defRPr b="1" sz="1200">
                <a:solidFill>
                  <a:srgbClr val="E6E3EF"/>
                </a:solidFill>
              </a:defRPr>
            </a:lvl6pPr>
            <a:lvl7pPr lvl="6" rtl="0" algn="ctr">
              <a:spcBef>
                <a:spcPts val="0"/>
              </a:spcBef>
              <a:spcAft>
                <a:spcPts val="0"/>
              </a:spcAft>
              <a:buClr>
                <a:srgbClr val="E6E3EF"/>
              </a:buClr>
              <a:buSzPts val="1200"/>
              <a:buNone/>
              <a:defRPr b="1" sz="1200">
                <a:solidFill>
                  <a:srgbClr val="E6E3EF"/>
                </a:solidFill>
              </a:defRPr>
            </a:lvl7pPr>
            <a:lvl8pPr lvl="7" rtl="0" algn="ctr">
              <a:spcBef>
                <a:spcPts val="0"/>
              </a:spcBef>
              <a:spcAft>
                <a:spcPts val="0"/>
              </a:spcAft>
              <a:buClr>
                <a:srgbClr val="E6E3EF"/>
              </a:buClr>
              <a:buSzPts val="1200"/>
              <a:buNone/>
              <a:defRPr b="1" sz="1200">
                <a:solidFill>
                  <a:srgbClr val="E6E3EF"/>
                </a:solidFill>
              </a:defRPr>
            </a:lvl8pPr>
            <a:lvl9pPr lvl="8" rtl="0" algn="ctr">
              <a:spcBef>
                <a:spcPts val="0"/>
              </a:spcBef>
              <a:spcAft>
                <a:spcPts val="0"/>
              </a:spcAft>
              <a:buClr>
                <a:srgbClr val="E6E3EF"/>
              </a:buClr>
              <a:buSzPts val="1200"/>
              <a:buNone/>
              <a:defRPr b="1" sz="1200">
                <a:solidFill>
                  <a:srgbClr val="E6E3EF"/>
                </a:solidFill>
              </a:defRPr>
            </a:lvl9pPr>
          </a:lstStyle>
          <a:p/>
        </p:txBody>
      </p:sp>
      <p:sp>
        <p:nvSpPr>
          <p:cNvPr id="3041" name="Google Shape;3041;p74"/>
          <p:cNvSpPr txBox="1"/>
          <p:nvPr>
            <p:ph idx="9" type="subTitle"/>
          </p:nvPr>
        </p:nvSpPr>
        <p:spPr>
          <a:xfrm>
            <a:off x="221800" y="1017725"/>
            <a:ext cx="13836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3042" name="Google Shape;3042;p74"/>
          <p:cNvSpPr txBox="1"/>
          <p:nvPr>
            <p:ph idx="13" type="subTitle"/>
          </p:nvPr>
        </p:nvSpPr>
        <p:spPr>
          <a:xfrm>
            <a:off x="49550" y="1873775"/>
            <a:ext cx="12420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3043" name="Google Shape;3043;p74"/>
          <p:cNvSpPr txBox="1"/>
          <p:nvPr>
            <p:ph idx="14" type="subTitle"/>
          </p:nvPr>
        </p:nvSpPr>
        <p:spPr>
          <a:xfrm>
            <a:off x="99100" y="2908175"/>
            <a:ext cx="11925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3044" name="Google Shape;3044;p74"/>
          <p:cNvSpPr txBox="1"/>
          <p:nvPr>
            <p:ph idx="15" type="subTitle"/>
          </p:nvPr>
        </p:nvSpPr>
        <p:spPr>
          <a:xfrm>
            <a:off x="182150" y="3803875"/>
            <a:ext cx="1383600" cy="4461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9E9E9E"/>
              </a:buClr>
              <a:buSzPts val="1000"/>
              <a:buNone/>
              <a:defRPr sz="1000">
                <a:solidFill>
                  <a:srgbClr val="9E9E9E"/>
                </a:solidFill>
              </a:defRPr>
            </a:lvl1pPr>
            <a:lvl2pPr lvl="1" rtl="0" algn="r">
              <a:spcBef>
                <a:spcPts val="0"/>
              </a:spcBef>
              <a:spcAft>
                <a:spcPts val="0"/>
              </a:spcAft>
              <a:buClr>
                <a:srgbClr val="9E9E9E"/>
              </a:buClr>
              <a:buSzPts val="1000"/>
              <a:buNone/>
              <a:defRPr sz="1000">
                <a:solidFill>
                  <a:srgbClr val="9E9E9E"/>
                </a:solidFill>
              </a:defRPr>
            </a:lvl2pPr>
            <a:lvl3pPr lvl="2" rtl="0" algn="r">
              <a:spcBef>
                <a:spcPts val="0"/>
              </a:spcBef>
              <a:spcAft>
                <a:spcPts val="0"/>
              </a:spcAft>
              <a:buClr>
                <a:srgbClr val="9E9E9E"/>
              </a:buClr>
              <a:buSzPts val="1000"/>
              <a:buNone/>
              <a:defRPr sz="1000">
                <a:solidFill>
                  <a:srgbClr val="9E9E9E"/>
                </a:solidFill>
              </a:defRPr>
            </a:lvl3pPr>
            <a:lvl4pPr lvl="3" rtl="0" algn="r">
              <a:spcBef>
                <a:spcPts val="0"/>
              </a:spcBef>
              <a:spcAft>
                <a:spcPts val="0"/>
              </a:spcAft>
              <a:buClr>
                <a:srgbClr val="9E9E9E"/>
              </a:buClr>
              <a:buSzPts val="1000"/>
              <a:buNone/>
              <a:defRPr sz="1000">
                <a:solidFill>
                  <a:srgbClr val="9E9E9E"/>
                </a:solidFill>
              </a:defRPr>
            </a:lvl4pPr>
            <a:lvl5pPr lvl="4" rtl="0" algn="r">
              <a:spcBef>
                <a:spcPts val="0"/>
              </a:spcBef>
              <a:spcAft>
                <a:spcPts val="0"/>
              </a:spcAft>
              <a:buClr>
                <a:srgbClr val="9E9E9E"/>
              </a:buClr>
              <a:buSzPts val="1000"/>
              <a:buNone/>
              <a:defRPr sz="1000">
                <a:solidFill>
                  <a:srgbClr val="9E9E9E"/>
                </a:solidFill>
              </a:defRPr>
            </a:lvl5pPr>
            <a:lvl6pPr lvl="5" rtl="0" algn="r">
              <a:spcBef>
                <a:spcPts val="0"/>
              </a:spcBef>
              <a:spcAft>
                <a:spcPts val="0"/>
              </a:spcAft>
              <a:buClr>
                <a:srgbClr val="9E9E9E"/>
              </a:buClr>
              <a:buSzPts val="1000"/>
              <a:buNone/>
              <a:defRPr sz="1000">
                <a:solidFill>
                  <a:srgbClr val="9E9E9E"/>
                </a:solidFill>
              </a:defRPr>
            </a:lvl6pPr>
            <a:lvl7pPr lvl="6" rtl="0" algn="r">
              <a:spcBef>
                <a:spcPts val="0"/>
              </a:spcBef>
              <a:spcAft>
                <a:spcPts val="0"/>
              </a:spcAft>
              <a:buClr>
                <a:srgbClr val="9E9E9E"/>
              </a:buClr>
              <a:buSzPts val="1000"/>
              <a:buNone/>
              <a:defRPr sz="1000">
                <a:solidFill>
                  <a:srgbClr val="9E9E9E"/>
                </a:solidFill>
              </a:defRPr>
            </a:lvl7pPr>
            <a:lvl8pPr lvl="7" rtl="0" algn="r">
              <a:spcBef>
                <a:spcPts val="0"/>
              </a:spcBef>
              <a:spcAft>
                <a:spcPts val="0"/>
              </a:spcAft>
              <a:buClr>
                <a:srgbClr val="9E9E9E"/>
              </a:buClr>
              <a:buSzPts val="1000"/>
              <a:buNone/>
              <a:defRPr sz="1000">
                <a:solidFill>
                  <a:srgbClr val="9E9E9E"/>
                </a:solidFill>
              </a:defRPr>
            </a:lvl8pPr>
            <a:lvl9pPr lvl="8" rtl="0" algn="r">
              <a:spcBef>
                <a:spcPts val="0"/>
              </a:spcBef>
              <a:spcAft>
                <a:spcPts val="0"/>
              </a:spcAft>
              <a:buClr>
                <a:srgbClr val="9E9E9E"/>
              </a:buClr>
              <a:buSzPts val="1000"/>
              <a:buNone/>
              <a:defRPr sz="1000">
                <a:solidFill>
                  <a:srgbClr val="9E9E9E"/>
                </a:solidFill>
              </a:defRPr>
            </a:lvl9pPr>
          </a:lstStyle>
          <a:p/>
        </p:txBody>
      </p:sp>
      <p:sp>
        <p:nvSpPr>
          <p:cNvPr id="3045" name="Google Shape;3045;p74"/>
          <p:cNvSpPr txBox="1"/>
          <p:nvPr>
            <p:ph idx="16" type="subTitle"/>
          </p:nvPr>
        </p:nvSpPr>
        <p:spPr>
          <a:xfrm>
            <a:off x="7529500" y="1038325"/>
            <a:ext cx="13836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3046" name="Google Shape;3046;p74"/>
          <p:cNvSpPr txBox="1"/>
          <p:nvPr>
            <p:ph idx="17" type="subTitle"/>
          </p:nvPr>
        </p:nvSpPr>
        <p:spPr>
          <a:xfrm>
            <a:off x="7902000" y="1873775"/>
            <a:ext cx="12420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3047" name="Google Shape;3047;p74"/>
          <p:cNvSpPr txBox="1"/>
          <p:nvPr>
            <p:ph idx="18" type="subTitle"/>
          </p:nvPr>
        </p:nvSpPr>
        <p:spPr>
          <a:xfrm>
            <a:off x="7852325" y="2908175"/>
            <a:ext cx="11925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sp>
        <p:nvSpPr>
          <p:cNvPr id="3048" name="Google Shape;3048;p74"/>
          <p:cNvSpPr txBox="1"/>
          <p:nvPr>
            <p:ph idx="19" type="subTitle"/>
          </p:nvPr>
        </p:nvSpPr>
        <p:spPr>
          <a:xfrm>
            <a:off x="7529500" y="3785700"/>
            <a:ext cx="1383600" cy="446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E9E9E"/>
              </a:buClr>
              <a:buSzPts val="1000"/>
              <a:buNone/>
              <a:defRPr sz="1000">
                <a:solidFill>
                  <a:srgbClr val="9E9E9E"/>
                </a:solidFill>
              </a:defRPr>
            </a:lvl1pPr>
            <a:lvl2pPr lvl="1" rtl="0">
              <a:spcBef>
                <a:spcPts val="0"/>
              </a:spcBef>
              <a:spcAft>
                <a:spcPts val="0"/>
              </a:spcAft>
              <a:buClr>
                <a:srgbClr val="9E9E9E"/>
              </a:buClr>
              <a:buSzPts val="1000"/>
              <a:buNone/>
              <a:defRPr sz="1000">
                <a:solidFill>
                  <a:srgbClr val="9E9E9E"/>
                </a:solidFill>
              </a:defRPr>
            </a:lvl2pPr>
            <a:lvl3pPr lvl="2" rtl="0">
              <a:spcBef>
                <a:spcPts val="0"/>
              </a:spcBef>
              <a:spcAft>
                <a:spcPts val="0"/>
              </a:spcAft>
              <a:buClr>
                <a:srgbClr val="9E9E9E"/>
              </a:buClr>
              <a:buSzPts val="1000"/>
              <a:buNone/>
              <a:defRPr sz="1000">
                <a:solidFill>
                  <a:srgbClr val="9E9E9E"/>
                </a:solidFill>
              </a:defRPr>
            </a:lvl3pPr>
            <a:lvl4pPr lvl="3" rtl="0">
              <a:spcBef>
                <a:spcPts val="0"/>
              </a:spcBef>
              <a:spcAft>
                <a:spcPts val="0"/>
              </a:spcAft>
              <a:buClr>
                <a:srgbClr val="9E9E9E"/>
              </a:buClr>
              <a:buSzPts val="1000"/>
              <a:buNone/>
              <a:defRPr sz="1000">
                <a:solidFill>
                  <a:srgbClr val="9E9E9E"/>
                </a:solidFill>
              </a:defRPr>
            </a:lvl4pPr>
            <a:lvl5pPr lvl="4" rtl="0">
              <a:spcBef>
                <a:spcPts val="0"/>
              </a:spcBef>
              <a:spcAft>
                <a:spcPts val="0"/>
              </a:spcAft>
              <a:buClr>
                <a:srgbClr val="9E9E9E"/>
              </a:buClr>
              <a:buSzPts val="1000"/>
              <a:buNone/>
              <a:defRPr sz="1000">
                <a:solidFill>
                  <a:srgbClr val="9E9E9E"/>
                </a:solidFill>
              </a:defRPr>
            </a:lvl5pPr>
            <a:lvl6pPr lvl="5" rtl="0">
              <a:spcBef>
                <a:spcPts val="0"/>
              </a:spcBef>
              <a:spcAft>
                <a:spcPts val="0"/>
              </a:spcAft>
              <a:buClr>
                <a:srgbClr val="9E9E9E"/>
              </a:buClr>
              <a:buSzPts val="1000"/>
              <a:buNone/>
              <a:defRPr sz="1000">
                <a:solidFill>
                  <a:srgbClr val="9E9E9E"/>
                </a:solidFill>
              </a:defRPr>
            </a:lvl6pPr>
            <a:lvl7pPr lvl="6" rtl="0">
              <a:spcBef>
                <a:spcPts val="0"/>
              </a:spcBef>
              <a:spcAft>
                <a:spcPts val="0"/>
              </a:spcAft>
              <a:buClr>
                <a:srgbClr val="9E9E9E"/>
              </a:buClr>
              <a:buSzPts val="1000"/>
              <a:buNone/>
              <a:defRPr sz="1000">
                <a:solidFill>
                  <a:srgbClr val="9E9E9E"/>
                </a:solidFill>
              </a:defRPr>
            </a:lvl7pPr>
            <a:lvl8pPr lvl="7" rtl="0">
              <a:spcBef>
                <a:spcPts val="0"/>
              </a:spcBef>
              <a:spcAft>
                <a:spcPts val="0"/>
              </a:spcAft>
              <a:buClr>
                <a:srgbClr val="9E9E9E"/>
              </a:buClr>
              <a:buSzPts val="1000"/>
              <a:buNone/>
              <a:defRPr sz="1000">
                <a:solidFill>
                  <a:srgbClr val="9E9E9E"/>
                </a:solidFill>
              </a:defRPr>
            </a:lvl8pPr>
            <a:lvl9pPr lvl="8" rtl="0">
              <a:spcBef>
                <a:spcPts val="0"/>
              </a:spcBef>
              <a:spcAft>
                <a:spcPts val="0"/>
              </a:spcAft>
              <a:buClr>
                <a:srgbClr val="9E9E9E"/>
              </a:buClr>
              <a:buSzPts val="1000"/>
              <a:buNone/>
              <a:defRPr sz="1000">
                <a:solidFill>
                  <a:srgbClr val="9E9E9E"/>
                </a:solidFill>
              </a:defRPr>
            </a:lvl9pPr>
          </a:lstStyle>
          <a:p/>
        </p:txBody>
      </p:sp>
      <p:pic>
        <p:nvPicPr>
          <p:cNvPr id="3049" name="Google Shape;3049;p74"/>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050" name="Google Shape;3050;p74"/>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y-Side Visualizations (Light)">
  <p:cSld name="CUSTOM_7">
    <p:spTree>
      <p:nvGrpSpPr>
        <p:cNvPr id="3051" name="Shape 3051"/>
        <p:cNvGrpSpPr/>
        <p:nvPr/>
      </p:nvGrpSpPr>
      <p:grpSpPr>
        <a:xfrm>
          <a:off x="0" y="0"/>
          <a:ext cx="0" cy="0"/>
          <a:chOff x="0" y="0"/>
          <a:chExt cx="0" cy="0"/>
        </a:xfrm>
      </p:grpSpPr>
      <p:sp>
        <p:nvSpPr>
          <p:cNvPr id="3052" name="Google Shape;3052;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53" name="Google Shape;3053;p75"/>
          <p:cNvCxnSpPr/>
          <p:nvPr/>
        </p:nvCxnSpPr>
        <p:spPr>
          <a:xfrm>
            <a:off x="4572000" y="198225"/>
            <a:ext cx="0" cy="4281300"/>
          </a:xfrm>
          <a:prstGeom prst="straightConnector1">
            <a:avLst/>
          </a:prstGeom>
          <a:noFill/>
          <a:ln cap="flat" cmpd="sng" w="9525">
            <a:solidFill>
              <a:schemeClr val="accent1"/>
            </a:solidFill>
            <a:prstDash val="solid"/>
            <a:round/>
            <a:headEnd len="med" w="med" type="none"/>
            <a:tailEnd len="med" w="med" type="none"/>
          </a:ln>
        </p:spPr>
      </p:cxnSp>
      <p:sp>
        <p:nvSpPr>
          <p:cNvPr id="3054" name="Google Shape;3054;p75"/>
          <p:cNvSpPr/>
          <p:nvPr>
            <p:ph idx="2" type="pic"/>
          </p:nvPr>
        </p:nvSpPr>
        <p:spPr>
          <a:xfrm>
            <a:off x="376575" y="753200"/>
            <a:ext cx="3944400" cy="2973300"/>
          </a:xfrm>
          <a:prstGeom prst="rect">
            <a:avLst/>
          </a:prstGeom>
          <a:noFill/>
          <a:ln>
            <a:noFill/>
          </a:ln>
        </p:spPr>
      </p:sp>
      <p:sp>
        <p:nvSpPr>
          <p:cNvPr id="3055" name="Google Shape;3055;p75"/>
          <p:cNvSpPr/>
          <p:nvPr>
            <p:ph idx="3" type="pic"/>
          </p:nvPr>
        </p:nvSpPr>
        <p:spPr>
          <a:xfrm>
            <a:off x="4823025" y="753200"/>
            <a:ext cx="3944400" cy="2973300"/>
          </a:xfrm>
          <a:prstGeom prst="rect">
            <a:avLst/>
          </a:prstGeom>
          <a:noFill/>
          <a:ln>
            <a:noFill/>
          </a:ln>
        </p:spPr>
      </p:sp>
      <p:sp>
        <p:nvSpPr>
          <p:cNvPr id="3056" name="Google Shape;3056;p75"/>
          <p:cNvSpPr txBox="1"/>
          <p:nvPr>
            <p:ph type="title"/>
          </p:nvPr>
        </p:nvSpPr>
        <p:spPr>
          <a:xfrm>
            <a:off x="356775" y="188300"/>
            <a:ext cx="3944400" cy="465900"/>
          </a:xfrm>
          <a:prstGeom prst="rect">
            <a:avLst/>
          </a:prstGeom>
        </p:spPr>
        <p:txBody>
          <a:bodyPr anchorCtr="0" anchor="t" bIns="91425" lIns="91425" spcFirstLastPara="1" rIns="91425" wrap="square" tIns="91425">
            <a:normAutofit/>
          </a:bodyPr>
          <a:lstStyle>
            <a:lvl1pPr lvl="0">
              <a:spcBef>
                <a:spcPts val="0"/>
              </a:spcBef>
              <a:spcAft>
                <a:spcPts val="0"/>
              </a:spcAft>
              <a:buClr>
                <a:srgbClr val="523F93"/>
              </a:buClr>
              <a:buSzPts val="1800"/>
              <a:buNone/>
              <a:defRPr sz="1800">
                <a:solidFill>
                  <a:srgbClr val="523F93"/>
                </a:solidFill>
              </a:defRPr>
            </a:lvl1pPr>
            <a:lvl2pPr lvl="1">
              <a:spcBef>
                <a:spcPts val="0"/>
              </a:spcBef>
              <a:spcAft>
                <a:spcPts val="0"/>
              </a:spcAft>
              <a:buSzPts val="2800"/>
              <a:buNone/>
              <a:defRPr>
                <a:latin typeface="Helvetica Neue Light"/>
                <a:ea typeface="Helvetica Neue Light"/>
                <a:cs typeface="Helvetica Neue Light"/>
                <a:sym typeface="Helvetica Neue Light"/>
              </a:defRPr>
            </a:lvl2pPr>
            <a:lvl3pPr lvl="2">
              <a:spcBef>
                <a:spcPts val="0"/>
              </a:spcBef>
              <a:spcAft>
                <a:spcPts val="0"/>
              </a:spcAft>
              <a:buSzPts val="2800"/>
              <a:buNone/>
              <a:defRPr>
                <a:latin typeface="Helvetica Neue Light"/>
                <a:ea typeface="Helvetica Neue Light"/>
                <a:cs typeface="Helvetica Neue Light"/>
                <a:sym typeface="Helvetica Neue Light"/>
              </a:defRPr>
            </a:lvl3pPr>
            <a:lvl4pPr lvl="3">
              <a:spcBef>
                <a:spcPts val="0"/>
              </a:spcBef>
              <a:spcAft>
                <a:spcPts val="0"/>
              </a:spcAft>
              <a:buSzPts val="2800"/>
              <a:buNone/>
              <a:defRPr>
                <a:latin typeface="Helvetica Neue Light"/>
                <a:ea typeface="Helvetica Neue Light"/>
                <a:cs typeface="Helvetica Neue Light"/>
                <a:sym typeface="Helvetica Neue Light"/>
              </a:defRPr>
            </a:lvl4pPr>
            <a:lvl5pPr lvl="4">
              <a:spcBef>
                <a:spcPts val="0"/>
              </a:spcBef>
              <a:spcAft>
                <a:spcPts val="0"/>
              </a:spcAft>
              <a:buSzPts val="2800"/>
              <a:buNone/>
              <a:defRPr>
                <a:latin typeface="Helvetica Neue Light"/>
                <a:ea typeface="Helvetica Neue Light"/>
                <a:cs typeface="Helvetica Neue Light"/>
                <a:sym typeface="Helvetica Neue Light"/>
              </a:defRPr>
            </a:lvl5pPr>
            <a:lvl6pPr lvl="5">
              <a:spcBef>
                <a:spcPts val="0"/>
              </a:spcBef>
              <a:spcAft>
                <a:spcPts val="0"/>
              </a:spcAft>
              <a:buSzPts val="2800"/>
              <a:buNone/>
              <a:defRPr>
                <a:latin typeface="Helvetica Neue Light"/>
                <a:ea typeface="Helvetica Neue Light"/>
                <a:cs typeface="Helvetica Neue Light"/>
                <a:sym typeface="Helvetica Neue Light"/>
              </a:defRPr>
            </a:lvl6pPr>
            <a:lvl7pPr lvl="6">
              <a:spcBef>
                <a:spcPts val="0"/>
              </a:spcBef>
              <a:spcAft>
                <a:spcPts val="0"/>
              </a:spcAft>
              <a:buSzPts val="2800"/>
              <a:buNone/>
              <a:defRPr>
                <a:latin typeface="Helvetica Neue Light"/>
                <a:ea typeface="Helvetica Neue Light"/>
                <a:cs typeface="Helvetica Neue Light"/>
                <a:sym typeface="Helvetica Neue Light"/>
              </a:defRPr>
            </a:lvl7pPr>
            <a:lvl8pPr lvl="7">
              <a:spcBef>
                <a:spcPts val="0"/>
              </a:spcBef>
              <a:spcAft>
                <a:spcPts val="0"/>
              </a:spcAft>
              <a:buSzPts val="2800"/>
              <a:buNone/>
              <a:defRPr>
                <a:latin typeface="Helvetica Neue Light"/>
                <a:ea typeface="Helvetica Neue Light"/>
                <a:cs typeface="Helvetica Neue Light"/>
                <a:sym typeface="Helvetica Neue Light"/>
              </a:defRPr>
            </a:lvl8pPr>
            <a:lvl9pPr lvl="8">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057" name="Google Shape;3057;p75"/>
          <p:cNvSpPr txBox="1"/>
          <p:nvPr>
            <p:ph idx="4" type="title"/>
          </p:nvPr>
        </p:nvSpPr>
        <p:spPr>
          <a:xfrm>
            <a:off x="4842825" y="1883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23F93"/>
              </a:buClr>
              <a:buSzPts val="1800"/>
              <a:buNone/>
              <a:defRPr sz="1800">
                <a:solidFill>
                  <a:srgbClr val="523F93"/>
                </a:solidFill>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058" name="Google Shape;3058;p75"/>
          <p:cNvSpPr txBox="1"/>
          <p:nvPr>
            <p:ph idx="1" type="subTitle"/>
          </p:nvPr>
        </p:nvSpPr>
        <p:spPr>
          <a:xfrm>
            <a:off x="376650" y="3894800"/>
            <a:ext cx="3944400" cy="4659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059" name="Google Shape;3059;p75"/>
          <p:cNvSpPr txBox="1"/>
          <p:nvPr>
            <p:ph idx="5" type="subTitle"/>
          </p:nvPr>
        </p:nvSpPr>
        <p:spPr>
          <a:xfrm>
            <a:off x="4822950" y="38948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y-Side Visualizations (Dark 1)">
  <p:cSld name="CUSTOM_7_1">
    <p:bg>
      <p:bgPr>
        <a:gradFill>
          <a:gsLst>
            <a:gs pos="0">
              <a:srgbClr val="6F6B84"/>
            </a:gs>
            <a:gs pos="36000">
              <a:srgbClr val="646076"/>
            </a:gs>
            <a:gs pos="100000">
              <a:srgbClr val="373540"/>
            </a:gs>
          </a:gsLst>
          <a:path path="circle">
            <a:fillToRect b="50%" l="50%" r="50%" t="50%"/>
          </a:path>
          <a:tileRect/>
        </a:gradFill>
      </p:bgPr>
    </p:bg>
    <p:spTree>
      <p:nvGrpSpPr>
        <p:cNvPr id="3060" name="Shape 3060"/>
        <p:cNvGrpSpPr/>
        <p:nvPr/>
      </p:nvGrpSpPr>
      <p:grpSpPr>
        <a:xfrm>
          <a:off x="0" y="0"/>
          <a:ext cx="0" cy="0"/>
          <a:chOff x="0" y="0"/>
          <a:chExt cx="0" cy="0"/>
        </a:xfrm>
      </p:grpSpPr>
      <p:sp>
        <p:nvSpPr>
          <p:cNvPr id="3061" name="Google Shape;306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062" name="Google Shape;3062;p76"/>
          <p:cNvCxnSpPr/>
          <p:nvPr/>
        </p:nvCxnSpPr>
        <p:spPr>
          <a:xfrm>
            <a:off x="4572000" y="198225"/>
            <a:ext cx="0" cy="4281300"/>
          </a:xfrm>
          <a:prstGeom prst="straightConnector1">
            <a:avLst/>
          </a:prstGeom>
          <a:noFill/>
          <a:ln cap="flat" cmpd="sng" w="9525">
            <a:solidFill>
              <a:schemeClr val="accent2"/>
            </a:solidFill>
            <a:prstDash val="solid"/>
            <a:round/>
            <a:headEnd len="med" w="med" type="none"/>
            <a:tailEnd len="med" w="med" type="none"/>
          </a:ln>
        </p:spPr>
      </p:cxnSp>
      <p:sp>
        <p:nvSpPr>
          <p:cNvPr id="3063" name="Google Shape;3063;p76"/>
          <p:cNvSpPr/>
          <p:nvPr>
            <p:ph idx="2" type="pic"/>
          </p:nvPr>
        </p:nvSpPr>
        <p:spPr>
          <a:xfrm>
            <a:off x="376575" y="753200"/>
            <a:ext cx="3944400" cy="2973300"/>
          </a:xfrm>
          <a:prstGeom prst="rect">
            <a:avLst/>
          </a:prstGeom>
          <a:noFill/>
          <a:ln>
            <a:noFill/>
          </a:ln>
        </p:spPr>
      </p:sp>
      <p:sp>
        <p:nvSpPr>
          <p:cNvPr id="3064" name="Google Shape;3064;p76"/>
          <p:cNvSpPr/>
          <p:nvPr>
            <p:ph idx="3" type="pic"/>
          </p:nvPr>
        </p:nvSpPr>
        <p:spPr>
          <a:xfrm>
            <a:off x="4823025" y="753200"/>
            <a:ext cx="3944400" cy="2973300"/>
          </a:xfrm>
          <a:prstGeom prst="rect">
            <a:avLst/>
          </a:prstGeom>
          <a:noFill/>
          <a:ln>
            <a:noFill/>
          </a:ln>
        </p:spPr>
      </p:sp>
      <p:sp>
        <p:nvSpPr>
          <p:cNvPr id="3065" name="Google Shape;3065;p76"/>
          <p:cNvSpPr txBox="1"/>
          <p:nvPr>
            <p:ph type="title"/>
          </p:nvPr>
        </p:nvSpPr>
        <p:spPr>
          <a:xfrm>
            <a:off x="356775" y="1883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6E3EF"/>
              </a:buClr>
              <a:buSzPts val="1800"/>
              <a:buNone/>
              <a:defRPr sz="1800">
                <a:solidFill>
                  <a:srgbClr val="E6E3EF"/>
                </a:solidFill>
              </a:defRPr>
            </a:lvl1pPr>
            <a:lvl2pPr lvl="1"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2pPr>
            <a:lvl3pPr lvl="2"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3pPr>
            <a:lvl4pPr lvl="3"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4pPr>
            <a:lvl5pPr lvl="4"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5pPr>
            <a:lvl6pPr lvl="5"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6pPr>
            <a:lvl7pPr lvl="6"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7pPr>
            <a:lvl8pPr lvl="7"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8pPr>
            <a:lvl9pPr lvl="8"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9pPr>
          </a:lstStyle>
          <a:p/>
        </p:txBody>
      </p:sp>
      <p:sp>
        <p:nvSpPr>
          <p:cNvPr id="3066" name="Google Shape;3066;p76"/>
          <p:cNvSpPr txBox="1"/>
          <p:nvPr>
            <p:ph idx="4" type="title"/>
          </p:nvPr>
        </p:nvSpPr>
        <p:spPr>
          <a:xfrm>
            <a:off x="4842825" y="1883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6E3EF"/>
              </a:buClr>
              <a:buSzPts val="1800"/>
              <a:buNone/>
              <a:defRPr sz="1800">
                <a:solidFill>
                  <a:srgbClr val="E6E3EF"/>
                </a:solidFill>
              </a:defRPr>
            </a:lvl1pPr>
            <a:lvl2pPr lvl="1"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2pPr>
            <a:lvl3pPr lvl="2"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3pPr>
            <a:lvl4pPr lvl="3"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4pPr>
            <a:lvl5pPr lvl="4"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5pPr>
            <a:lvl6pPr lvl="5"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6pPr>
            <a:lvl7pPr lvl="6"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7pPr>
            <a:lvl8pPr lvl="7"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8pPr>
            <a:lvl9pPr lvl="8"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9pPr>
          </a:lstStyle>
          <a:p/>
        </p:txBody>
      </p:sp>
      <p:sp>
        <p:nvSpPr>
          <p:cNvPr id="3067" name="Google Shape;3067;p76"/>
          <p:cNvSpPr txBox="1"/>
          <p:nvPr>
            <p:ph idx="1" type="subTitle"/>
          </p:nvPr>
        </p:nvSpPr>
        <p:spPr>
          <a:xfrm>
            <a:off x="376650" y="38948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068" name="Google Shape;3068;p76"/>
          <p:cNvSpPr txBox="1"/>
          <p:nvPr>
            <p:ph idx="5" type="subTitle"/>
          </p:nvPr>
        </p:nvSpPr>
        <p:spPr>
          <a:xfrm>
            <a:off x="4822950" y="38948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pic>
        <p:nvPicPr>
          <p:cNvPr id="3069" name="Google Shape;3069;p76"/>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070" name="Google Shape;3070;p76"/>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y-Side Visualizations (Dark 2)">
  <p:cSld name="CUSTOM_7_1_1">
    <p:bg>
      <p:bgPr>
        <a:solidFill>
          <a:schemeClr val="accent4"/>
        </a:solidFill>
      </p:bgPr>
    </p:bg>
    <p:spTree>
      <p:nvGrpSpPr>
        <p:cNvPr id="3071" name="Shape 3071"/>
        <p:cNvGrpSpPr/>
        <p:nvPr/>
      </p:nvGrpSpPr>
      <p:grpSpPr>
        <a:xfrm>
          <a:off x="0" y="0"/>
          <a:ext cx="0" cy="0"/>
          <a:chOff x="0" y="0"/>
          <a:chExt cx="0" cy="0"/>
        </a:xfrm>
      </p:grpSpPr>
      <p:sp>
        <p:nvSpPr>
          <p:cNvPr id="3072" name="Google Shape;3072;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073" name="Google Shape;3073;p77"/>
          <p:cNvCxnSpPr/>
          <p:nvPr/>
        </p:nvCxnSpPr>
        <p:spPr>
          <a:xfrm>
            <a:off x="4572000" y="198225"/>
            <a:ext cx="0" cy="4281300"/>
          </a:xfrm>
          <a:prstGeom prst="straightConnector1">
            <a:avLst/>
          </a:prstGeom>
          <a:noFill/>
          <a:ln cap="flat" cmpd="sng" w="9525">
            <a:solidFill>
              <a:schemeClr val="accent2"/>
            </a:solidFill>
            <a:prstDash val="solid"/>
            <a:round/>
            <a:headEnd len="med" w="med" type="none"/>
            <a:tailEnd len="med" w="med" type="none"/>
          </a:ln>
        </p:spPr>
      </p:cxnSp>
      <p:sp>
        <p:nvSpPr>
          <p:cNvPr id="3074" name="Google Shape;3074;p77"/>
          <p:cNvSpPr/>
          <p:nvPr>
            <p:ph idx="2" type="pic"/>
          </p:nvPr>
        </p:nvSpPr>
        <p:spPr>
          <a:xfrm>
            <a:off x="376575" y="753200"/>
            <a:ext cx="3944400" cy="2973300"/>
          </a:xfrm>
          <a:prstGeom prst="rect">
            <a:avLst/>
          </a:prstGeom>
          <a:noFill/>
          <a:ln>
            <a:noFill/>
          </a:ln>
        </p:spPr>
      </p:sp>
      <p:sp>
        <p:nvSpPr>
          <p:cNvPr id="3075" name="Google Shape;3075;p77"/>
          <p:cNvSpPr/>
          <p:nvPr>
            <p:ph idx="3" type="pic"/>
          </p:nvPr>
        </p:nvSpPr>
        <p:spPr>
          <a:xfrm>
            <a:off x="4823025" y="753200"/>
            <a:ext cx="3944400" cy="2973300"/>
          </a:xfrm>
          <a:prstGeom prst="rect">
            <a:avLst/>
          </a:prstGeom>
          <a:noFill/>
          <a:ln>
            <a:noFill/>
          </a:ln>
        </p:spPr>
      </p:sp>
      <p:sp>
        <p:nvSpPr>
          <p:cNvPr id="3076" name="Google Shape;3076;p77"/>
          <p:cNvSpPr txBox="1"/>
          <p:nvPr>
            <p:ph type="title"/>
          </p:nvPr>
        </p:nvSpPr>
        <p:spPr>
          <a:xfrm>
            <a:off x="356775" y="1883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6E3EF"/>
              </a:buClr>
              <a:buSzPts val="1800"/>
              <a:buNone/>
              <a:defRPr sz="1800">
                <a:solidFill>
                  <a:srgbClr val="E6E3EF"/>
                </a:solidFill>
              </a:defRPr>
            </a:lvl1pPr>
            <a:lvl2pPr lvl="1"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2pPr>
            <a:lvl3pPr lvl="2"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3pPr>
            <a:lvl4pPr lvl="3"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4pPr>
            <a:lvl5pPr lvl="4"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5pPr>
            <a:lvl6pPr lvl="5"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6pPr>
            <a:lvl7pPr lvl="6"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7pPr>
            <a:lvl8pPr lvl="7"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8pPr>
            <a:lvl9pPr lvl="8"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9pPr>
          </a:lstStyle>
          <a:p/>
        </p:txBody>
      </p:sp>
      <p:sp>
        <p:nvSpPr>
          <p:cNvPr id="3077" name="Google Shape;3077;p77"/>
          <p:cNvSpPr txBox="1"/>
          <p:nvPr>
            <p:ph idx="4" type="title"/>
          </p:nvPr>
        </p:nvSpPr>
        <p:spPr>
          <a:xfrm>
            <a:off x="4842825" y="1883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6E3EF"/>
              </a:buClr>
              <a:buSzPts val="1800"/>
              <a:buNone/>
              <a:defRPr sz="1800">
                <a:solidFill>
                  <a:srgbClr val="E6E3EF"/>
                </a:solidFill>
              </a:defRPr>
            </a:lvl1pPr>
            <a:lvl2pPr lvl="1"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2pPr>
            <a:lvl3pPr lvl="2"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3pPr>
            <a:lvl4pPr lvl="3"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4pPr>
            <a:lvl5pPr lvl="4"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5pPr>
            <a:lvl6pPr lvl="5"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6pPr>
            <a:lvl7pPr lvl="6"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7pPr>
            <a:lvl8pPr lvl="7"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8pPr>
            <a:lvl9pPr lvl="8" rtl="0">
              <a:spcBef>
                <a:spcPts val="0"/>
              </a:spcBef>
              <a:spcAft>
                <a:spcPts val="0"/>
              </a:spcAft>
              <a:buClr>
                <a:srgbClr val="E6E3EF"/>
              </a:buClr>
              <a:buSzPts val="2800"/>
              <a:buNone/>
              <a:defRPr>
                <a:solidFill>
                  <a:srgbClr val="E6E3EF"/>
                </a:solidFill>
                <a:latin typeface="Helvetica Neue Light"/>
                <a:ea typeface="Helvetica Neue Light"/>
                <a:cs typeface="Helvetica Neue Light"/>
                <a:sym typeface="Helvetica Neue Light"/>
              </a:defRPr>
            </a:lvl9pPr>
          </a:lstStyle>
          <a:p/>
        </p:txBody>
      </p:sp>
      <p:sp>
        <p:nvSpPr>
          <p:cNvPr id="3078" name="Google Shape;3078;p77"/>
          <p:cNvSpPr txBox="1"/>
          <p:nvPr>
            <p:ph idx="1" type="subTitle"/>
          </p:nvPr>
        </p:nvSpPr>
        <p:spPr>
          <a:xfrm>
            <a:off x="376650" y="38948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079" name="Google Shape;3079;p77"/>
          <p:cNvSpPr txBox="1"/>
          <p:nvPr>
            <p:ph idx="5" type="subTitle"/>
          </p:nvPr>
        </p:nvSpPr>
        <p:spPr>
          <a:xfrm>
            <a:off x="4822950" y="3894800"/>
            <a:ext cx="3944400" cy="465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pic>
        <p:nvPicPr>
          <p:cNvPr id="3080" name="Google Shape;3080;p77"/>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081" name="Google Shape;3081;p77"/>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2" name="Shape 3082"/>
        <p:cNvGrpSpPr/>
        <p:nvPr/>
      </p:nvGrpSpPr>
      <p:grpSpPr>
        <a:xfrm>
          <a:off x="0" y="0"/>
          <a:ext cx="0" cy="0"/>
          <a:chOff x="0" y="0"/>
          <a:chExt cx="0" cy="0"/>
        </a:xfrm>
      </p:grpSpPr>
      <p:sp>
        <p:nvSpPr>
          <p:cNvPr id="3083" name="Google Shape;3083;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1)">
  <p:cSld name="BLANK_1">
    <p:bg>
      <p:bgPr>
        <a:gradFill>
          <a:gsLst>
            <a:gs pos="0">
              <a:srgbClr val="585567"/>
            </a:gs>
            <a:gs pos="100000">
              <a:srgbClr val="312E34"/>
            </a:gs>
          </a:gsLst>
          <a:path path="circle">
            <a:fillToRect b="50%" l="50%" r="50%" t="50%"/>
          </a:path>
          <a:tileRect/>
        </a:gradFill>
      </p:bgPr>
    </p:bg>
    <p:spTree>
      <p:nvGrpSpPr>
        <p:cNvPr id="3084" name="Shape 3084"/>
        <p:cNvGrpSpPr/>
        <p:nvPr/>
      </p:nvGrpSpPr>
      <p:grpSpPr>
        <a:xfrm>
          <a:off x="0" y="0"/>
          <a:ext cx="0" cy="0"/>
          <a:chOff x="0" y="0"/>
          <a:chExt cx="0" cy="0"/>
        </a:xfrm>
      </p:grpSpPr>
      <p:sp>
        <p:nvSpPr>
          <p:cNvPr id="3085" name="Google Shape;3085;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86" name="Google Shape;3086;p79"/>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087" name="Google Shape;3087;p79"/>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2)">
  <p:cSld name="BLANK_1_1">
    <p:bg>
      <p:bgPr>
        <a:gradFill>
          <a:gsLst>
            <a:gs pos="0">
              <a:schemeClr val="dk1"/>
            </a:gs>
            <a:gs pos="100000">
              <a:srgbClr val="646076"/>
            </a:gs>
            <a:gs pos="100000">
              <a:srgbClr val="B3C3CE"/>
            </a:gs>
          </a:gsLst>
          <a:lin ang="5400700" scaled="0"/>
        </a:gradFill>
      </p:bgPr>
    </p:bg>
    <p:spTree>
      <p:nvGrpSpPr>
        <p:cNvPr id="3088" name="Shape 3088"/>
        <p:cNvGrpSpPr/>
        <p:nvPr/>
      </p:nvGrpSpPr>
      <p:grpSpPr>
        <a:xfrm>
          <a:off x="0" y="0"/>
          <a:ext cx="0" cy="0"/>
          <a:chOff x="0" y="0"/>
          <a:chExt cx="0" cy="0"/>
        </a:xfrm>
      </p:grpSpPr>
      <p:sp>
        <p:nvSpPr>
          <p:cNvPr id="3089" name="Google Shape;3089;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90" name="Google Shape;3090;p80"/>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091" name="Google Shape;3091;p80"/>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y Section with Description (Light)">
  <p:cSld name="TITLE_1_2_1_2_1">
    <p:spTree>
      <p:nvGrpSpPr>
        <p:cNvPr id="101" name="Shape 101"/>
        <p:cNvGrpSpPr/>
        <p:nvPr/>
      </p:nvGrpSpPr>
      <p:grpSpPr>
        <a:xfrm>
          <a:off x="0" y="0"/>
          <a:ext cx="0" cy="0"/>
          <a:chOff x="0" y="0"/>
          <a:chExt cx="0" cy="0"/>
        </a:xfrm>
      </p:grpSpPr>
      <p:sp>
        <p:nvSpPr>
          <p:cNvPr id="102" name="Google Shape;102;p9"/>
          <p:cNvSpPr/>
          <p:nvPr/>
        </p:nvSpPr>
        <p:spPr>
          <a:xfrm>
            <a:off x="4514850" y="0"/>
            <a:ext cx="46293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04" name="Google Shape;104;p9"/>
          <p:cNvPicPr preferRelativeResize="0"/>
          <p:nvPr/>
        </p:nvPicPr>
        <p:blipFill>
          <a:blip r:embed="rId2">
            <a:alphaModFix amt="42000"/>
          </a:blip>
          <a:stretch>
            <a:fillRect/>
          </a:stretch>
        </p:blipFill>
        <p:spPr>
          <a:xfrm rot="-839198">
            <a:off x="-2302250" y="-2504349"/>
            <a:ext cx="7236198" cy="7521750"/>
          </a:xfrm>
          <a:prstGeom prst="rect">
            <a:avLst/>
          </a:prstGeom>
          <a:noFill/>
          <a:ln>
            <a:noFill/>
          </a:ln>
        </p:spPr>
      </p:pic>
      <p:cxnSp>
        <p:nvCxnSpPr>
          <p:cNvPr id="105" name="Google Shape;105;p9"/>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sp>
        <p:nvSpPr>
          <p:cNvPr id="106" name="Google Shape;106;p9"/>
          <p:cNvSpPr txBox="1"/>
          <p:nvPr>
            <p:ph idx="1" type="subTitle"/>
          </p:nvPr>
        </p:nvSpPr>
        <p:spPr>
          <a:xfrm>
            <a:off x="4791075" y="352425"/>
            <a:ext cx="4162500" cy="38703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107" name="Google Shape;107;p9"/>
          <p:cNvSpPr txBox="1"/>
          <p:nvPr>
            <p:ph type="title"/>
          </p:nvPr>
        </p:nvSpPr>
        <p:spPr>
          <a:xfrm>
            <a:off x="533400" y="1895475"/>
            <a:ext cx="3333900" cy="708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400"/>
              <a:buFont typeface="EB Garamond"/>
              <a:buNone/>
              <a:defRPr sz="3400">
                <a:latin typeface="EB Garamond"/>
                <a:ea typeface="EB Garamond"/>
                <a:cs typeface="EB Garamond"/>
                <a:sym typeface="EB Garamond"/>
              </a:defRPr>
            </a:lvl1pPr>
            <a:lvl2pPr lvl="1"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2pPr>
            <a:lvl3pPr lvl="2"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3pPr>
            <a:lvl4pPr lvl="3"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4pPr>
            <a:lvl5pPr lvl="4"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5pPr>
            <a:lvl6pPr lvl="5"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6pPr>
            <a:lvl7pPr lvl="6"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7pPr>
            <a:lvl8pPr lvl="7"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8pPr>
            <a:lvl9pPr lvl="8" rtl="0" algn="ctr">
              <a:spcBef>
                <a:spcPts val="0"/>
              </a:spcBef>
              <a:spcAft>
                <a:spcPts val="0"/>
              </a:spcAft>
              <a:buSzPts val="3400"/>
              <a:buFont typeface="Helvetica Neue Light"/>
              <a:buNone/>
              <a:defRPr b="0" sz="3400">
                <a:latin typeface="Helvetica Neue Light"/>
                <a:ea typeface="Helvetica Neue Light"/>
                <a:cs typeface="Helvetica Neue Light"/>
                <a:sym typeface="Helvetica Neue Light"/>
              </a:defRPr>
            </a:lvl9pPr>
          </a:lstStyle>
          <a:p/>
        </p:txBody>
      </p:sp>
      <p:sp>
        <p:nvSpPr>
          <p:cNvPr id="108" name="Google Shape;108;p9"/>
          <p:cNvSpPr txBox="1"/>
          <p:nvPr>
            <p:ph idx="2" type="subTitle"/>
          </p:nvPr>
        </p:nvSpPr>
        <p:spPr>
          <a:xfrm>
            <a:off x="533400" y="2600325"/>
            <a:ext cx="3333900" cy="447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1800"/>
              <a:buNone/>
              <a:defRPr sz="1800">
                <a:solidFill>
                  <a:schemeClr val="dk1"/>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3)">
  <p:cSld name="BLANK_1_1_1">
    <p:bg>
      <p:bgPr>
        <a:solidFill>
          <a:schemeClr val="accent4"/>
        </a:solidFill>
      </p:bgPr>
    </p:bg>
    <p:spTree>
      <p:nvGrpSpPr>
        <p:cNvPr id="3092" name="Shape 3092"/>
        <p:cNvGrpSpPr/>
        <p:nvPr/>
      </p:nvGrpSpPr>
      <p:grpSpPr>
        <a:xfrm>
          <a:off x="0" y="0"/>
          <a:ext cx="0" cy="0"/>
          <a:chOff x="0" y="0"/>
          <a:chExt cx="0" cy="0"/>
        </a:xfrm>
      </p:grpSpPr>
      <p:sp>
        <p:nvSpPr>
          <p:cNvPr id="3093" name="Google Shape;3093;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94" name="Google Shape;3094;p81"/>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095" name="Google Shape;3095;p81"/>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alternate">
  <p:cSld name="TITLE_1_1_1">
    <p:bg>
      <p:bgPr>
        <a:solidFill>
          <a:srgbClr val="383540"/>
        </a:solidFill>
      </p:bgPr>
    </p:bg>
    <p:spTree>
      <p:nvGrpSpPr>
        <p:cNvPr id="3096" name="Shape 3096"/>
        <p:cNvGrpSpPr/>
        <p:nvPr/>
      </p:nvGrpSpPr>
      <p:grpSpPr>
        <a:xfrm>
          <a:off x="0" y="0"/>
          <a:ext cx="0" cy="0"/>
          <a:chOff x="0" y="0"/>
          <a:chExt cx="0" cy="0"/>
        </a:xfrm>
      </p:grpSpPr>
      <p:sp>
        <p:nvSpPr>
          <p:cNvPr id="3097" name="Google Shape;3097;p82"/>
          <p:cNvSpPr/>
          <p:nvPr/>
        </p:nvSpPr>
        <p:spPr>
          <a:xfrm>
            <a:off x="-64925" y="0"/>
            <a:ext cx="9209100" cy="5143500"/>
          </a:xfrm>
          <a:prstGeom prst="rect">
            <a:avLst/>
          </a:prstGeom>
          <a:solidFill>
            <a:srgbClr val="242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99" name="Google Shape;3099;p82"/>
          <p:cNvPicPr preferRelativeResize="0"/>
          <p:nvPr/>
        </p:nvPicPr>
        <p:blipFill>
          <a:blip r:embed="rId2">
            <a:alphaModFix amt="40000"/>
          </a:blip>
          <a:stretch>
            <a:fillRect/>
          </a:stretch>
        </p:blipFill>
        <p:spPr>
          <a:xfrm>
            <a:off x="-1283963" y="-3805325"/>
            <a:ext cx="11882476" cy="12351375"/>
          </a:xfrm>
          <a:prstGeom prst="rect">
            <a:avLst/>
          </a:prstGeom>
          <a:noFill/>
          <a:ln>
            <a:noFill/>
          </a:ln>
        </p:spPr>
      </p:pic>
      <p:sp>
        <p:nvSpPr>
          <p:cNvPr id="3100" name="Google Shape;3100;p82"/>
          <p:cNvSpPr txBox="1"/>
          <p:nvPr>
            <p:ph type="ctrTitle"/>
          </p:nvPr>
        </p:nvSpPr>
        <p:spPr>
          <a:xfrm>
            <a:off x="2181528" y="1006900"/>
            <a:ext cx="55557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101" name="Google Shape;3101;p82"/>
          <p:cNvSpPr txBox="1"/>
          <p:nvPr>
            <p:ph idx="1" type="subTitle"/>
          </p:nvPr>
        </p:nvSpPr>
        <p:spPr>
          <a:xfrm>
            <a:off x="2448225" y="3153600"/>
            <a:ext cx="52890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2800"/>
              <a:buFont typeface="Helvetica Neue Light"/>
              <a:buNone/>
              <a:defRPr sz="2800">
                <a:solidFill>
                  <a:schemeClr val="lt1"/>
                </a:solidFill>
                <a:latin typeface="Helvetica Neue Light"/>
                <a:ea typeface="Helvetica Neue Light"/>
                <a:cs typeface="Helvetica Neue Light"/>
                <a:sym typeface="Helvetica Neue Light"/>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102" name="Google Shape;3102;p82"/>
          <p:cNvSpPr txBox="1"/>
          <p:nvPr>
            <p:ph idx="2" type="subTitle"/>
          </p:nvPr>
        </p:nvSpPr>
        <p:spPr>
          <a:xfrm>
            <a:off x="2448225" y="3758150"/>
            <a:ext cx="52890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lternate (Dark)">
  <p:cSld name="CUSTOM_8_1_1">
    <p:bg>
      <p:bgPr>
        <a:solidFill>
          <a:schemeClr val="accent4"/>
        </a:solidFill>
      </p:bgPr>
    </p:bg>
    <p:spTree>
      <p:nvGrpSpPr>
        <p:cNvPr id="3103" name="Shape 3103"/>
        <p:cNvGrpSpPr/>
        <p:nvPr/>
      </p:nvGrpSpPr>
      <p:grpSpPr>
        <a:xfrm>
          <a:off x="0" y="0"/>
          <a:ext cx="0" cy="0"/>
          <a:chOff x="0" y="0"/>
          <a:chExt cx="0" cy="0"/>
        </a:xfrm>
      </p:grpSpPr>
      <p:sp>
        <p:nvSpPr>
          <p:cNvPr id="3104" name="Google Shape;3104;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05" name="Google Shape;3105;p83"/>
          <p:cNvSpPr txBox="1"/>
          <p:nvPr/>
        </p:nvSpPr>
        <p:spPr>
          <a:xfrm>
            <a:off x="2951700" y="340675"/>
            <a:ext cx="324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EB Garamond SemiBold"/>
                <a:ea typeface="EB Garamond SemiBold"/>
                <a:cs typeface="EB Garamond SemiBold"/>
                <a:sym typeface="EB Garamond SemiBold"/>
              </a:rPr>
              <a:t>Agenda</a:t>
            </a:r>
            <a:endParaRPr sz="2800">
              <a:solidFill>
                <a:schemeClr val="lt1"/>
              </a:solidFill>
              <a:latin typeface="EB Garamond SemiBold"/>
              <a:ea typeface="EB Garamond SemiBold"/>
              <a:cs typeface="EB Garamond SemiBold"/>
              <a:sym typeface="EB Garamond SemiBold"/>
            </a:endParaRPr>
          </a:p>
        </p:txBody>
      </p:sp>
      <p:sp>
        <p:nvSpPr>
          <p:cNvPr id="3106" name="Google Shape;3106;p83"/>
          <p:cNvSpPr txBox="1"/>
          <p:nvPr>
            <p:ph idx="1" type="subTitle"/>
          </p:nvPr>
        </p:nvSpPr>
        <p:spPr>
          <a:xfrm>
            <a:off x="1844750" y="12722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3107" name="Google Shape;3107;p83"/>
          <p:cNvSpPr txBox="1"/>
          <p:nvPr>
            <p:ph idx="2" type="subTitle"/>
          </p:nvPr>
        </p:nvSpPr>
        <p:spPr>
          <a:xfrm>
            <a:off x="5911775" y="12722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3108" name="Google Shape;3108;p83"/>
          <p:cNvSpPr txBox="1"/>
          <p:nvPr>
            <p:ph idx="3" type="subTitle"/>
          </p:nvPr>
        </p:nvSpPr>
        <p:spPr>
          <a:xfrm>
            <a:off x="1844750"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sp>
        <p:nvSpPr>
          <p:cNvPr id="3109" name="Google Shape;3109;p83"/>
          <p:cNvSpPr txBox="1"/>
          <p:nvPr>
            <p:ph idx="4" type="subTitle"/>
          </p:nvPr>
        </p:nvSpPr>
        <p:spPr>
          <a:xfrm>
            <a:off x="5911775" y="2851750"/>
            <a:ext cx="2527200" cy="119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200"/>
              <a:buNone/>
              <a:defRPr>
                <a:solidFill>
                  <a:schemeClr val="accent3"/>
                </a:solidFill>
              </a:defRPr>
            </a:lvl2pPr>
            <a:lvl3pPr lvl="2" rtl="0">
              <a:spcBef>
                <a:spcPts val="0"/>
              </a:spcBef>
              <a:spcAft>
                <a:spcPts val="0"/>
              </a:spcAft>
              <a:buClr>
                <a:schemeClr val="accent3"/>
              </a:buClr>
              <a:buSzPts val="1200"/>
              <a:buNone/>
              <a:defRPr>
                <a:solidFill>
                  <a:schemeClr val="accent3"/>
                </a:solidFill>
              </a:defRPr>
            </a:lvl3pPr>
            <a:lvl4pPr lvl="3" rtl="0">
              <a:spcBef>
                <a:spcPts val="0"/>
              </a:spcBef>
              <a:spcAft>
                <a:spcPts val="0"/>
              </a:spcAft>
              <a:buClr>
                <a:schemeClr val="accent3"/>
              </a:buClr>
              <a:buSzPts val="1200"/>
              <a:buNone/>
              <a:defRPr>
                <a:solidFill>
                  <a:schemeClr val="accent3"/>
                </a:solidFill>
              </a:defRPr>
            </a:lvl4pPr>
            <a:lvl5pPr lvl="4" rtl="0">
              <a:spcBef>
                <a:spcPts val="0"/>
              </a:spcBef>
              <a:spcAft>
                <a:spcPts val="0"/>
              </a:spcAft>
              <a:buClr>
                <a:schemeClr val="accent3"/>
              </a:buClr>
              <a:buSzPts val="1200"/>
              <a:buNone/>
              <a:defRPr>
                <a:solidFill>
                  <a:schemeClr val="accent3"/>
                </a:solidFill>
              </a:defRPr>
            </a:lvl5pPr>
            <a:lvl6pPr lvl="5" rtl="0">
              <a:spcBef>
                <a:spcPts val="0"/>
              </a:spcBef>
              <a:spcAft>
                <a:spcPts val="0"/>
              </a:spcAft>
              <a:buClr>
                <a:schemeClr val="accent3"/>
              </a:buClr>
              <a:buSzPts val="1200"/>
              <a:buNone/>
              <a:defRPr>
                <a:solidFill>
                  <a:schemeClr val="accent3"/>
                </a:solidFill>
              </a:defRPr>
            </a:lvl6pPr>
            <a:lvl7pPr lvl="6" rtl="0">
              <a:spcBef>
                <a:spcPts val="0"/>
              </a:spcBef>
              <a:spcAft>
                <a:spcPts val="0"/>
              </a:spcAft>
              <a:buClr>
                <a:schemeClr val="accent3"/>
              </a:buClr>
              <a:buSzPts val="1200"/>
              <a:buNone/>
              <a:defRPr>
                <a:solidFill>
                  <a:schemeClr val="accent3"/>
                </a:solidFill>
              </a:defRPr>
            </a:lvl7pPr>
            <a:lvl8pPr lvl="7" rtl="0">
              <a:spcBef>
                <a:spcPts val="0"/>
              </a:spcBef>
              <a:spcAft>
                <a:spcPts val="0"/>
              </a:spcAft>
              <a:buClr>
                <a:schemeClr val="accent3"/>
              </a:buClr>
              <a:buSzPts val="1200"/>
              <a:buNone/>
              <a:defRPr>
                <a:solidFill>
                  <a:schemeClr val="accent3"/>
                </a:solidFill>
              </a:defRPr>
            </a:lvl8pPr>
            <a:lvl9pPr lvl="8" rtl="0">
              <a:spcBef>
                <a:spcPts val="0"/>
              </a:spcBef>
              <a:spcAft>
                <a:spcPts val="0"/>
              </a:spcAft>
              <a:buClr>
                <a:schemeClr val="accent3"/>
              </a:buClr>
              <a:buSzPts val="1200"/>
              <a:buNone/>
              <a:defRPr>
                <a:solidFill>
                  <a:schemeClr val="accent3"/>
                </a:solidFill>
              </a:defRPr>
            </a:lvl9pPr>
          </a:lstStyle>
          <a:p/>
        </p:txBody>
      </p:sp>
      <p:cxnSp>
        <p:nvCxnSpPr>
          <p:cNvPr id="3110" name="Google Shape;3110;p83"/>
          <p:cNvCxnSpPr/>
          <p:nvPr/>
        </p:nvCxnSpPr>
        <p:spPr>
          <a:xfrm>
            <a:off x="4572000" y="1228900"/>
            <a:ext cx="0" cy="1318200"/>
          </a:xfrm>
          <a:prstGeom prst="straightConnector1">
            <a:avLst/>
          </a:prstGeom>
          <a:noFill/>
          <a:ln cap="flat" cmpd="sng" w="9525">
            <a:solidFill>
              <a:srgbClr val="96979B"/>
            </a:solidFill>
            <a:prstDash val="solid"/>
            <a:round/>
            <a:headEnd len="med" w="med" type="none"/>
            <a:tailEnd len="med" w="med" type="none"/>
          </a:ln>
        </p:spPr>
      </p:cxnSp>
      <p:cxnSp>
        <p:nvCxnSpPr>
          <p:cNvPr id="3111" name="Google Shape;3111;p83"/>
          <p:cNvCxnSpPr/>
          <p:nvPr/>
        </p:nvCxnSpPr>
        <p:spPr>
          <a:xfrm>
            <a:off x="4572000" y="2900650"/>
            <a:ext cx="0" cy="1318200"/>
          </a:xfrm>
          <a:prstGeom prst="straightConnector1">
            <a:avLst/>
          </a:prstGeom>
          <a:noFill/>
          <a:ln cap="flat" cmpd="sng" w="9525">
            <a:solidFill>
              <a:srgbClr val="96979B"/>
            </a:solidFill>
            <a:prstDash val="solid"/>
            <a:round/>
            <a:headEnd len="med" w="med" type="none"/>
            <a:tailEnd len="med" w="med" type="none"/>
          </a:ln>
        </p:spPr>
      </p:cxnSp>
      <p:pic>
        <p:nvPicPr>
          <p:cNvPr id="3112" name="Google Shape;3112;p83"/>
          <p:cNvPicPr preferRelativeResize="0"/>
          <p:nvPr/>
        </p:nvPicPr>
        <p:blipFill>
          <a:blip r:embed="rId2">
            <a:alphaModFix/>
          </a:blip>
          <a:stretch>
            <a:fillRect/>
          </a:stretch>
        </p:blipFill>
        <p:spPr>
          <a:xfrm>
            <a:off x="104775" y="4773900"/>
            <a:ext cx="3762376" cy="282925"/>
          </a:xfrm>
          <a:prstGeom prst="rect">
            <a:avLst/>
          </a:prstGeom>
          <a:noFill/>
          <a:ln>
            <a:noFill/>
          </a:ln>
        </p:spPr>
      </p:pic>
      <p:cxnSp>
        <p:nvCxnSpPr>
          <p:cNvPr id="3113" name="Google Shape;3113;p83"/>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3114" name="Google Shape;3114;p83"/>
          <p:cNvSpPr txBox="1"/>
          <p:nvPr/>
        </p:nvSpPr>
        <p:spPr>
          <a:xfrm>
            <a:off x="705025"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01</a:t>
            </a:r>
            <a:endParaRPr sz="5000">
              <a:solidFill>
                <a:schemeClr val="lt1"/>
              </a:solidFill>
              <a:latin typeface="Helvetica Neue Light"/>
              <a:ea typeface="Helvetica Neue Light"/>
              <a:cs typeface="Helvetica Neue Light"/>
              <a:sym typeface="Helvetica Neue Light"/>
            </a:endParaRPr>
          </a:p>
        </p:txBody>
      </p:sp>
      <p:sp>
        <p:nvSpPr>
          <p:cNvPr id="3115" name="Google Shape;3115;p83"/>
          <p:cNvSpPr txBox="1"/>
          <p:nvPr/>
        </p:nvSpPr>
        <p:spPr>
          <a:xfrm>
            <a:off x="4772050" y="12722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02</a:t>
            </a:r>
            <a:endParaRPr sz="5000">
              <a:solidFill>
                <a:schemeClr val="lt1"/>
              </a:solidFill>
              <a:latin typeface="Helvetica Neue Light"/>
              <a:ea typeface="Helvetica Neue Light"/>
              <a:cs typeface="Helvetica Neue Light"/>
              <a:sym typeface="Helvetica Neue Light"/>
            </a:endParaRPr>
          </a:p>
        </p:txBody>
      </p:sp>
      <p:sp>
        <p:nvSpPr>
          <p:cNvPr id="3116" name="Google Shape;3116;p83"/>
          <p:cNvSpPr txBox="1"/>
          <p:nvPr/>
        </p:nvSpPr>
        <p:spPr>
          <a:xfrm>
            <a:off x="705025"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03</a:t>
            </a:r>
            <a:endParaRPr sz="5000">
              <a:solidFill>
                <a:schemeClr val="lt1"/>
              </a:solidFill>
              <a:latin typeface="Helvetica Neue Light"/>
              <a:ea typeface="Helvetica Neue Light"/>
              <a:cs typeface="Helvetica Neue Light"/>
              <a:sym typeface="Helvetica Neue Light"/>
            </a:endParaRPr>
          </a:p>
        </p:txBody>
      </p:sp>
      <p:sp>
        <p:nvSpPr>
          <p:cNvPr id="3117" name="Google Shape;3117;p83"/>
          <p:cNvSpPr txBox="1"/>
          <p:nvPr/>
        </p:nvSpPr>
        <p:spPr>
          <a:xfrm>
            <a:off x="4772050" y="2851750"/>
            <a:ext cx="1298400" cy="11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5000">
                <a:solidFill>
                  <a:schemeClr val="lt1"/>
                </a:solidFill>
                <a:latin typeface="Helvetica Neue Light"/>
                <a:ea typeface="Helvetica Neue Light"/>
                <a:cs typeface="Helvetica Neue Light"/>
                <a:sym typeface="Helvetica Neue Light"/>
              </a:rPr>
              <a:t>04</a:t>
            </a:r>
            <a:endParaRPr sz="5000">
              <a:solidFill>
                <a:schemeClr val="lt1"/>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y Section with Description (Dark)">
  <p:cSld name="TITLE_1_2_1_1_1_1">
    <p:bg>
      <p:bgPr>
        <a:solidFill>
          <a:srgbClr val="383540"/>
        </a:solidFill>
      </p:bgPr>
    </p:bg>
    <p:spTree>
      <p:nvGrpSpPr>
        <p:cNvPr id="109" name="Shape 109"/>
        <p:cNvGrpSpPr/>
        <p:nvPr/>
      </p:nvGrpSpPr>
      <p:grpSpPr>
        <a:xfrm>
          <a:off x="0" y="0"/>
          <a:ext cx="0" cy="0"/>
          <a:chOff x="0" y="0"/>
          <a:chExt cx="0" cy="0"/>
        </a:xfrm>
      </p:grpSpPr>
      <p:sp>
        <p:nvSpPr>
          <p:cNvPr id="110" name="Google Shape;110;p10"/>
          <p:cNvSpPr/>
          <p:nvPr/>
        </p:nvSpPr>
        <p:spPr>
          <a:xfrm>
            <a:off x="4514850" y="0"/>
            <a:ext cx="4629300" cy="5143500"/>
          </a:xfrm>
          <a:prstGeom prst="rect">
            <a:avLst/>
          </a:prstGeom>
          <a:solidFill>
            <a:srgbClr val="242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solidFill>
                  <a:srgbClr val="C2C2C2"/>
                </a:solidFill>
                <a:latin typeface="Helvetica Neue"/>
                <a:ea typeface="Helvetica Neue"/>
                <a:cs typeface="Helvetica Neue"/>
                <a:sym typeface="Helvetica Neue"/>
              </a:defRPr>
            </a:lvl1pPr>
            <a:lvl2pPr lvl="1" rtl="0">
              <a:buNone/>
              <a:defRPr b="1">
                <a:solidFill>
                  <a:srgbClr val="C2C2C2"/>
                </a:solidFill>
                <a:latin typeface="Helvetica Neue"/>
                <a:ea typeface="Helvetica Neue"/>
                <a:cs typeface="Helvetica Neue"/>
                <a:sym typeface="Helvetica Neue"/>
              </a:defRPr>
            </a:lvl2pPr>
            <a:lvl3pPr lvl="2" rtl="0">
              <a:buNone/>
              <a:defRPr b="1">
                <a:solidFill>
                  <a:srgbClr val="C2C2C2"/>
                </a:solidFill>
                <a:latin typeface="Helvetica Neue"/>
                <a:ea typeface="Helvetica Neue"/>
                <a:cs typeface="Helvetica Neue"/>
                <a:sym typeface="Helvetica Neue"/>
              </a:defRPr>
            </a:lvl3pPr>
            <a:lvl4pPr lvl="3" rtl="0">
              <a:buNone/>
              <a:defRPr b="1">
                <a:solidFill>
                  <a:srgbClr val="C2C2C2"/>
                </a:solidFill>
                <a:latin typeface="Helvetica Neue"/>
                <a:ea typeface="Helvetica Neue"/>
                <a:cs typeface="Helvetica Neue"/>
                <a:sym typeface="Helvetica Neue"/>
              </a:defRPr>
            </a:lvl4pPr>
            <a:lvl5pPr lvl="4" rtl="0">
              <a:buNone/>
              <a:defRPr b="1">
                <a:solidFill>
                  <a:srgbClr val="C2C2C2"/>
                </a:solidFill>
                <a:latin typeface="Helvetica Neue"/>
                <a:ea typeface="Helvetica Neue"/>
                <a:cs typeface="Helvetica Neue"/>
                <a:sym typeface="Helvetica Neue"/>
              </a:defRPr>
            </a:lvl5pPr>
            <a:lvl6pPr lvl="5" rtl="0">
              <a:buNone/>
              <a:defRPr b="1">
                <a:solidFill>
                  <a:srgbClr val="C2C2C2"/>
                </a:solidFill>
                <a:latin typeface="Helvetica Neue"/>
                <a:ea typeface="Helvetica Neue"/>
                <a:cs typeface="Helvetica Neue"/>
                <a:sym typeface="Helvetica Neue"/>
              </a:defRPr>
            </a:lvl6pPr>
            <a:lvl7pPr lvl="6" rtl="0">
              <a:buNone/>
              <a:defRPr b="1">
                <a:solidFill>
                  <a:srgbClr val="C2C2C2"/>
                </a:solidFill>
                <a:latin typeface="Helvetica Neue"/>
                <a:ea typeface="Helvetica Neue"/>
                <a:cs typeface="Helvetica Neue"/>
                <a:sym typeface="Helvetica Neue"/>
              </a:defRPr>
            </a:lvl7pPr>
            <a:lvl8pPr lvl="7" rtl="0">
              <a:buNone/>
              <a:defRPr b="1">
                <a:solidFill>
                  <a:srgbClr val="C2C2C2"/>
                </a:solidFill>
                <a:latin typeface="Helvetica Neue"/>
                <a:ea typeface="Helvetica Neue"/>
                <a:cs typeface="Helvetica Neue"/>
                <a:sym typeface="Helvetica Neue"/>
              </a:defRPr>
            </a:lvl8pPr>
            <a:lvl9pPr lvl="8" rtl="0">
              <a:buNone/>
              <a:defRPr b="1">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12" name="Google Shape;112;p10"/>
          <p:cNvPicPr preferRelativeResize="0"/>
          <p:nvPr/>
        </p:nvPicPr>
        <p:blipFill>
          <a:blip r:embed="rId2">
            <a:alphaModFix amt="42000"/>
          </a:blip>
          <a:stretch>
            <a:fillRect/>
          </a:stretch>
        </p:blipFill>
        <p:spPr>
          <a:xfrm rot="-839198">
            <a:off x="-2302250" y="-2504349"/>
            <a:ext cx="7236198" cy="7521750"/>
          </a:xfrm>
          <a:prstGeom prst="rect">
            <a:avLst/>
          </a:prstGeom>
          <a:noFill/>
          <a:ln>
            <a:noFill/>
          </a:ln>
        </p:spPr>
      </p:pic>
      <p:pic>
        <p:nvPicPr>
          <p:cNvPr id="113" name="Google Shape;113;p10"/>
          <p:cNvPicPr preferRelativeResize="0"/>
          <p:nvPr/>
        </p:nvPicPr>
        <p:blipFill>
          <a:blip r:embed="rId3">
            <a:alphaModFix/>
          </a:blip>
          <a:stretch>
            <a:fillRect/>
          </a:stretch>
        </p:blipFill>
        <p:spPr>
          <a:xfrm>
            <a:off x="104775" y="4773900"/>
            <a:ext cx="3762376" cy="282925"/>
          </a:xfrm>
          <a:prstGeom prst="rect">
            <a:avLst/>
          </a:prstGeom>
          <a:noFill/>
          <a:ln>
            <a:noFill/>
          </a:ln>
        </p:spPr>
      </p:pic>
      <p:cxnSp>
        <p:nvCxnSpPr>
          <p:cNvPr id="114" name="Google Shape;114;p10"/>
          <p:cNvCxnSpPr/>
          <p:nvPr/>
        </p:nvCxnSpPr>
        <p:spPr>
          <a:xfrm flipH="1" rot="10800000">
            <a:off x="76208" y="4657817"/>
            <a:ext cx="8932200" cy="18900"/>
          </a:xfrm>
          <a:prstGeom prst="straightConnector1">
            <a:avLst/>
          </a:prstGeom>
          <a:noFill/>
          <a:ln cap="flat" cmpd="sng" w="9525">
            <a:solidFill>
              <a:schemeClr val="dk2"/>
            </a:solidFill>
            <a:prstDash val="solid"/>
            <a:round/>
            <a:headEnd len="med" w="med" type="none"/>
            <a:tailEnd len="med" w="med" type="none"/>
          </a:ln>
        </p:spPr>
      </p:cxnSp>
      <p:pic>
        <p:nvPicPr>
          <p:cNvPr id="115" name="Google Shape;115;p10"/>
          <p:cNvPicPr preferRelativeResize="0"/>
          <p:nvPr/>
        </p:nvPicPr>
        <p:blipFill>
          <a:blip r:embed="rId4">
            <a:alphaModFix/>
          </a:blip>
          <a:stretch>
            <a:fillRect/>
          </a:stretch>
        </p:blipFill>
        <p:spPr>
          <a:xfrm>
            <a:off x="104775" y="4773900"/>
            <a:ext cx="3762376" cy="282925"/>
          </a:xfrm>
          <a:prstGeom prst="rect">
            <a:avLst/>
          </a:prstGeom>
          <a:noFill/>
          <a:ln>
            <a:noFill/>
          </a:ln>
        </p:spPr>
      </p:pic>
      <p:cxnSp>
        <p:nvCxnSpPr>
          <p:cNvPr id="116" name="Google Shape;116;p10"/>
          <p:cNvCxnSpPr/>
          <p:nvPr/>
        </p:nvCxnSpPr>
        <p:spPr>
          <a:xfrm flipH="1" rot="10800000">
            <a:off x="76208" y="4657817"/>
            <a:ext cx="8962200" cy="18900"/>
          </a:xfrm>
          <a:prstGeom prst="straightConnector1">
            <a:avLst/>
          </a:prstGeom>
          <a:noFill/>
          <a:ln cap="flat" cmpd="sng" w="9525">
            <a:solidFill>
              <a:schemeClr val="lt1"/>
            </a:solidFill>
            <a:prstDash val="solid"/>
            <a:round/>
            <a:headEnd len="med" w="med" type="none"/>
            <a:tailEnd len="med" w="med" type="none"/>
          </a:ln>
        </p:spPr>
      </p:cxnSp>
      <p:sp>
        <p:nvSpPr>
          <p:cNvPr id="117" name="Google Shape;117;p10"/>
          <p:cNvSpPr txBox="1"/>
          <p:nvPr>
            <p:ph idx="1" type="subTitle"/>
          </p:nvPr>
        </p:nvSpPr>
        <p:spPr>
          <a:xfrm>
            <a:off x="4791075" y="352425"/>
            <a:ext cx="4162500" cy="3870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400"/>
              <a:buChar char="●"/>
              <a:defRPr>
                <a:solidFill>
                  <a:schemeClr val="accent2"/>
                </a:solidFill>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118" name="Google Shape;118;p10"/>
          <p:cNvSpPr txBox="1"/>
          <p:nvPr>
            <p:ph type="title"/>
          </p:nvPr>
        </p:nvSpPr>
        <p:spPr>
          <a:xfrm>
            <a:off x="533400" y="1895475"/>
            <a:ext cx="3333900" cy="708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3400"/>
              <a:buNone/>
              <a:defRPr sz="3400">
                <a:solidFill>
                  <a:schemeClr val="lt1"/>
                </a:solidFill>
              </a:defRPr>
            </a:lvl1pPr>
            <a:lvl2pPr lvl="1"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Clr>
                <a:schemeClr val="lt1"/>
              </a:buClr>
              <a:buSzPts val="3400"/>
              <a:buFont typeface="Helvetica Neue Light"/>
              <a:buNone/>
              <a:defRPr b="0" sz="3400">
                <a:solidFill>
                  <a:schemeClr val="lt1"/>
                </a:solidFill>
                <a:latin typeface="Helvetica Neue Light"/>
                <a:ea typeface="Helvetica Neue Light"/>
                <a:cs typeface="Helvetica Neue Light"/>
                <a:sym typeface="Helvetica Neue Light"/>
              </a:defRPr>
            </a:lvl9pPr>
          </a:lstStyle>
          <a:p/>
        </p:txBody>
      </p:sp>
      <p:sp>
        <p:nvSpPr>
          <p:cNvPr id="119" name="Google Shape;119;p10"/>
          <p:cNvSpPr txBox="1"/>
          <p:nvPr>
            <p:ph idx="2" type="subTitle"/>
          </p:nvPr>
        </p:nvSpPr>
        <p:spPr>
          <a:xfrm>
            <a:off x="533400" y="2600325"/>
            <a:ext cx="3333900" cy="447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84" Type="http://schemas.openxmlformats.org/officeDocument/2006/relationships/theme" Target="../theme/theme2.xml"/><Relationship Id="rId83" Type="http://schemas.openxmlformats.org/officeDocument/2006/relationships/slideLayout" Target="../slideLayouts/slideLayout82.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80" Type="http://schemas.openxmlformats.org/officeDocument/2006/relationships/slideLayout" Target="../slideLayouts/slideLayout79.xml"/><Relationship Id="rId82" Type="http://schemas.openxmlformats.org/officeDocument/2006/relationships/slideLayout" Target="../slideLayouts/slideLayout81.xml"/><Relationship Id="rId81" Type="http://schemas.openxmlformats.org/officeDocument/2006/relationships/slideLayout" Target="../slideLayouts/slideLayout80.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31" Type="http://schemas.openxmlformats.org/officeDocument/2006/relationships/slideLayout" Target="../slideLayouts/slideLayout30.xml"/><Relationship Id="rId75" Type="http://schemas.openxmlformats.org/officeDocument/2006/relationships/slideLayout" Target="../slideLayouts/slideLayout74.xml"/><Relationship Id="rId30" Type="http://schemas.openxmlformats.org/officeDocument/2006/relationships/slideLayout" Target="../slideLayouts/slideLayout29.xml"/><Relationship Id="rId74" Type="http://schemas.openxmlformats.org/officeDocument/2006/relationships/slideLayout" Target="../slideLayouts/slideLayout73.xml"/><Relationship Id="rId33" Type="http://schemas.openxmlformats.org/officeDocument/2006/relationships/slideLayout" Target="../slideLayouts/slideLayout32.xml"/><Relationship Id="rId77" Type="http://schemas.openxmlformats.org/officeDocument/2006/relationships/slideLayout" Target="../slideLayouts/slideLayout76.xml"/><Relationship Id="rId32" Type="http://schemas.openxmlformats.org/officeDocument/2006/relationships/slideLayout" Target="../slideLayouts/slideLayout31.xml"/><Relationship Id="rId76" Type="http://schemas.openxmlformats.org/officeDocument/2006/relationships/slideLayout" Target="../slideLayouts/slideLayout75.xml"/><Relationship Id="rId35" Type="http://schemas.openxmlformats.org/officeDocument/2006/relationships/slideLayout" Target="../slideLayouts/slideLayout34.xml"/><Relationship Id="rId79" Type="http://schemas.openxmlformats.org/officeDocument/2006/relationships/slideLayout" Target="../slideLayouts/slideLayout78.xml"/><Relationship Id="rId34" Type="http://schemas.openxmlformats.org/officeDocument/2006/relationships/slideLayout" Target="../slideLayouts/slideLayout33.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slideLayout" Target="../slideLayouts/slideLayout67.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69" Type="http://schemas.openxmlformats.org/officeDocument/2006/relationships/slideLayout" Target="../slideLayouts/slideLayout68.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B Garamond SemiBold"/>
              <a:buNone/>
              <a:defRPr sz="2800">
                <a:solidFill>
                  <a:schemeClr val="dk1"/>
                </a:solidFill>
                <a:latin typeface="EB Garamond SemiBold"/>
                <a:ea typeface="EB Garamond SemiBold"/>
                <a:cs typeface="EB Garamond SemiBold"/>
                <a:sym typeface="EB Garamond SemiBold"/>
              </a:defRPr>
            </a:lvl1pPr>
            <a:lvl2pPr lvl="1">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1pPr>
            <a:lvl2pPr indent="-304800" lvl="1" marL="9144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2pPr>
            <a:lvl3pPr indent="-304800" lvl="2" marL="13716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3pPr>
            <a:lvl4pPr indent="-304800" lvl="3" marL="18288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4pPr>
            <a:lvl5pPr indent="-304800" lvl="4" marL="22860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5pPr>
            <a:lvl6pPr indent="-304800" lvl="5" marL="27432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6pPr>
            <a:lvl7pPr indent="-304800" lvl="6" marL="32004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7pPr>
            <a:lvl8pPr indent="-304800" lvl="7" marL="36576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8pPr>
            <a:lvl9pPr indent="-304800" lvl="8" marL="4114800">
              <a:lnSpc>
                <a:spcPct val="115000"/>
              </a:lnSpc>
              <a:spcBef>
                <a:spcPts val="0"/>
              </a:spcBef>
              <a:spcAft>
                <a:spcPts val="0"/>
              </a:spcAft>
              <a:buClr>
                <a:schemeClr val="dk2"/>
              </a:buClr>
              <a:buSzPts val="1200"/>
              <a:buFont typeface="Helvetica Neue Light"/>
              <a:buChar char="■"/>
              <a:defRPr sz="1200">
                <a:solidFill>
                  <a:schemeClr val="dk2"/>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b="1" sz="1000">
                <a:solidFill>
                  <a:srgbClr val="C2C2C2"/>
                </a:solidFill>
                <a:latin typeface="Helvetica Neue"/>
                <a:ea typeface="Helvetica Neue"/>
                <a:cs typeface="Helvetica Neue"/>
                <a:sym typeface="Helvetica Neue"/>
              </a:defRPr>
            </a:lvl1pPr>
            <a:lvl2pPr lvl="1" algn="r">
              <a:buNone/>
              <a:defRPr b="1" sz="1000">
                <a:solidFill>
                  <a:srgbClr val="C2C2C2"/>
                </a:solidFill>
                <a:latin typeface="Helvetica Neue"/>
                <a:ea typeface="Helvetica Neue"/>
                <a:cs typeface="Helvetica Neue"/>
                <a:sym typeface="Helvetica Neue"/>
              </a:defRPr>
            </a:lvl2pPr>
            <a:lvl3pPr lvl="2" algn="r">
              <a:buNone/>
              <a:defRPr b="1" sz="1000">
                <a:solidFill>
                  <a:srgbClr val="C2C2C2"/>
                </a:solidFill>
                <a:latin typeface="Helvetica Neue"/>
                <a:ea typeface="Helvetica Neue"/>
                <a:cs typeface="Helvetica Neue"/>
                <a:sym typeface="Helvetica Neue"/>
              </a:defRPr>
            </a:lvl3pPr>
            <a:lvl4pPr lvl="3" algn="r">
              <a:buNone/>
              <a:defRPr b="1" sz="1000">
                <a:solidFill>
                  <a:srgbClr val="C2C2C2"/>
                </a:solidFill>
                <a:latin typeface="Helvetica Neue"/>
                <a:ea typeface="Helvetica Neue"/>
                <a:cs typeface="Helvetica Neue"/>
                <a:sym typeface="Helvetica Neue"/>
              </a:defRPr>
            </a:lvl4pPr>
            <a:lvl5pPr lvl="4" algn="r">
              <a:buNone/>
              <a:defRPr b="1" sz="1000">
                <a:solidFill>
                  <a:srgbClr val="C2C2C2"/>
                </a:solidFill>
                <a:latin typeface="Helvetica Neue"/>
                <a:ea typeface="Helvetica Neue"/>
                <a:cs typeface="Helvetica Neue"/>
                <a:sym typeface="Helvetica Neue"/>
              </a:defRPr>
            </a:lvl5pPr>
            <a:lvl6pPr lvl="5" algn="r">
              <a:buNone/>
              <a:defRPr b="1" sz="1000">
                <a:solidFill>
                  <a:srgbClr val="C2C2C2"/>
                </a:solidFill>
                <a:latin typeface="Helvetica Neue"/>
                <a:ea typeface="Helvetica Neue"/>
                <a:cs typeface="Helvetica Neue"/>
                <a:sym typeface="Helvetica Neue"/>
              </a:defRPr>
            </a:lvl6pPr>
            <a:lvl7pPr lvl="6" algn="r">
              <a:buNone/>
              <a:defRPr b="1" sz="1000">
                <a:solidFill>
                  <a:srgbClr val="C2C2C2"/>
                </a:solidFill>
                <a:latin typeface="Helvetica Neue"/>
                <a:ea typeface="Helvetica Neue"/>
                <a:cs typeface="Helvetica Neue"/>
                <a:sym typeface="Helvetica Neue"/>
              </a:defRPr>
            </a:lvl7pPr>
            <a:lvl8pPr lvl="7" algn="r">
              <a:buNone/>
              <a:defRPr b="1" sz="1000">
                <a:solidFill>
                  <a:srgbClr val="C2C2C2"/>
                </a:solidFill>
                <a:latin typeface="Helvetica Neue"/>
                <a:ea typeface="Helvetica Neue"/>
                <a:cs typeface="Helvetica Neue"/>
                <a:sym typeface="Helvetica Neue"/>
              </a:defRPr>
            </a:lvl8pPr>
            <a:lvl9pPr lvl="8" algn="r">
              <a:buNone/>
              <a:defRPr b="1" sz="1000">
                <a:solidFill>
                  <a:srgbClr val="C2C2C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104775" y="4773900"/>
            <a:ext cx="3762376" cy="282925"/>
          </a:xfrm>
          <a:prstGeom prst="rect">
            <a:avLst/>
          </a:prstGeom>
          <a:noFill/>
          <a:ln>
            <a:noFill/>
          </a:ln>
        </p:spPr>
      </p:pic>
      <p:cxnSp>
        <p:nvCxnSpPr>
          <p:cNvPr id="10" name="Google Shape;10;p1"/>
          <p:cNvCxnSpPr/>
          <p:nvPr/>
        </p:nvCxnSpPr>
        <p:spPr>
          <a:xfrm flipH="1" rot="10800000">
            <a:off x="76208" y="4657817"/>
            <a:ext cx="8952300" cy="18900"/>
          </a:xfrm>
          <a:prstGeom prst="straightConnector1">
            <a:avLst/>
          </a:prstGeom>
          <a:noFill/>
          <a:ln cap="flat" cmpd="sng" w="9525">
            <a:solidFill>
              <a:schemeClr val="dk2"/>
            </a:solidFill>
            <a:prstDash val="solid"/>
            <a:round/>
            <a:headEnd len="med" w="med" type="none"/>
            <a:tailEnd len="med" w="med" type="none"/>
          </a:ln>
        </p:spPr>
      </p:cxnSp>
      <p:sp>
        <p:nvSpPr>
          <p:cNvPr id="11" name="Google Shape;11;p1"/>
          <p:cNvSpPr/>
          <p:nvPr/>
        </p:nvSpPr>
        <p:spPr>
          <a:xfrm>
            <a:off x="9429750" y="533400"/>
            <a:ext cx="2914800" cy="36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nvSpPr>
        <p:spPr>
          <a:xfrm>
            <a:off x="9429750" y="531275"/>
            <a:ext cx="29148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SemiBold"/>
                <a:ea typeface="EB Garamond SemiBold"/>
                <a:cs typeface="EB Garamond SemiBold"/>
                <a:sym typeface="EB Garamond SemiBold"/>
              </a:rPr>
              <a:t>STYLE GUIDE</a:t>
            </a:r>
            <a:endParaRPr>
              <a:latin typeface="EB Garamond SemiBold"/>
              <a:ea typeface="EB Garamond SemiBold"/>
              <a:cs typeface="EB Garamond SemiBold"/>
              <a:sym typeface="EB Garamond SemiBold"/>
            </a:endParaRPr>
          </a:p>
        </p:txBody>
      </p:sp>
      <p:sp>
        <p:nvSpPr>
          <p:cNvPr id="13" name="Google Shape;13;p1"/>
          <p:cNvSpPr/>
          <p:nvPr/>
        </p:nvSpPr>
        <p:spPr>
          <a:xfrm>
            <a:off x="9601200" y="1200150"/>
            <a:ext cx="276300" cy="282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9601200" y="1606725"/>
            <a:ext cx="276300" cy="28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9601200" y="2013300"/>
            <a:ext cx="276300" cy="282900"/>
          </a:xfrm>
          <a:prstGeom prst="rect">
            <a:avLst/>
          </a:prstGeom>
          <a:solidFill>
            <a:srgbClr val="523F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9601200" y="2826450"/>
            <a:ext cx="276300" cy="282900"/>
          </a:xfrm>
          <a:prstGeom prst="rect">
            <a:avLst/>
          </a:prstGeom>
          <a:solidFill>
            <a:srgbClr val="E6E3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9601200" y="2419875"/>
            <a:ext cx="276300" cy="282900"/>
          </a:xfrm>
          <a:prstGeom prst="rect">
            <a:avLst/>
          </a:prstGeom>
          <a:solidFill>
            <a:srgbClr val="AD9A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txBox="1"/>
          <p:nvPr/>
        </p:nvSpPr>
        <p:spPr>
          <a:xfrm>
            <a:off x="9872700" y="115695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#eeeeeeff</a:t>
            </a:r>
            <a:endParaRPr sz="1200">
              <a:latin typeface="Helvetica Neue Light"/>
              <a:ea typeface="Helvetica Neue Light"/>
              <a:cs typeface="Helvetica Neue Light"/>
              <a:sym typeface="Helvetica Neue Light"/>
            </a:endParaRPr>
          </a:p>
        </p:txBody>
      </p:sp>
      <p:sp>
        <p:nvSpPr>
          <p:cNvPr id="19" name="Google Shape;19;p1"/>
          <p:cNvSpPr txBox="1"/>
          <p:nvPr/>
        </p:nvSpPr>
        <p:spPr>
          <a:xfrm>
            <a:off x="9872700" y="156352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#595959ff</a:t>
            </a:r>
            <a:endParaRPr sz="1200">
              <a:latin typeface="Helvetica Neue Light"/>
              <a:ea typeface="Helvetica Neue Light"/>
              <a:cs typeface="Helvetica Neue Light"/>
              <a:sym typeface="Helvetica Neue Light"/>
            </a:endParaRPr>
          </a:p>
        </p:txBody>
      </p:sp>
      <p:sp>
        <p:nvSpPr>
          <p:cNvPr id="20" name="Google Shape;20;p1"/>
          <p:cNvSpPr txBox="1"/>
          <p:nvPr/>
        </p:nvSpPr>
        <p:spPr>
          <a:xfrm>
            <a:off x="9872700" y="197010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#523f93ff</a:t>
            </a:r>
            <a:endParaRPr sz="1200">
              <a:latin typeface="Helvetica Neue Light"/>
              <a:ea typeface="Helvetica Neue Light"/>
              <a:cs typeface="Helvetica Neue Light"/>
              <a:sym typeface="Helvetica Neue Light"/>
            </a:endParaRPr>
          </a:p>
        </p:txBody>
      </p:sp>
      <p:sp>
        <p:nvSpPr>
          <p:cNvPr id="21" name="Google Shape;21;p1"/>
          <p:cNvSpPr txBox="1"/>
          <p:nvPr/>
        </p:nvSpPr>
        <p:spPr>
          <a:xfrm>
            <a:off x="9713062" y="3695223"/>
            <a:ext cx="26313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a:solidFill>
                  <a:srgbClr val="9E9E9E"/>
                </a:solidFill>
                <a:latin typeface="Helvetica Neue Light"/>
                <a:ea typeface="Helvetica Neue Light"/>
                <a:cs typeface="Helvetica Neue Light"/>
                <a:sym typeface="Helvetica Neue Light"/>
              </a:rPr>
              <a:t>© Harvard Undergraduate Data Analytics Group</a:t>
            </a:r>
            <a:endParaRPr sz="700">
              <a:solidFill>
                <a:srgbClr val="9E9E9E"/>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en" sz="700">
                <a:solidFill>
                  <a:srgbClr val="9E9E9E"/>
                </a:solidFill>
                <a:latin typeface="Helvetica Neue Light"/>
                <a:ea typeface="Helvetica Neue Light"/>
                <a:cs typeface="Helvetica Neue Light"/>
                <a:sym typeface="Helvetica Neue Light"/>
              </a:rPr>
              <a:t>Slide Deck by Tina Gong</a:t>
            </a:r>
            <a:endParaRPr sz="700">
              <a:solidFill>
                <a:srgbClr val="9E9E9E"/>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en" sz="500">
                <a:solidFill>
                  <a:srgbClr val="9E9E9E"/>
                </a:solidFill>
                <a:latin typeface="Helvetica Neue Light"/>
                <a:ea typeface="Helvetica Neue Light"/>
                <a:cs typeface="Helvetica Neue Light"/>
                <a:sym typeface="Helvetica Neue Light"/>
              </a:rPr>
              <a:t>Contributions and edits made by Lei Hanna</a:t>
            </a:r>
            <a:endParaRPr sz="500">
              <a:solidFill>
                <a:srgbClr val="9E9E9E"/>
              </a:solidFill>
              <a:latin typeface="Helvetica Neue Light"/>
              <a:ea typeface="Helvetica Neue Light"/>
              <a:cs typeface="Helvetica Neue Light"/>
              <a:sym typeface="Helvetica Neue Light"/>
            </a:endParaRPr>
          </a:p>
        </p:txBody>
      </p:sp>
      <p:sp>
        <p:nvSpPr>
          <p:cNvPr id="22" name="Google Shape;22;p1"/>
          <p:cNvSpPr/>
          <p:nvPr/>
        </p:nvSpPr>
        <p:spPr>
          <a:xfrm>
            <a:off x="11049000" y="1200150"/>
            <a:ext cx="276300" cy="282900"/>
          </a:xfrm>
          <a:prstGeom prst="rect">
            <a:avLst/>
          </a:prstGeom>
          <a:solidFill>
            <a:srgbClr val="C4C0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11049000" y="2013300"/>
            <a:ext cx="276300" cy="282900"/>
          </a:xfrm>
          <a:prstGeom prst="rect">
            <a:avLst/>
          </a:prstGeom>
          <a:solidFill>
            <a:srgbClr val="31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11049000" y="1606725"/>
            <a:ext cx="276300" cy="282900"/>
          </a:xfrm>
          <a:prstGeom prst="rect">
            <a:avLst/>
          </a:prstGeom>
          <a:solidFill>
            <a:srgbClr val="4D2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11049000" y="2419875"/>
            <a:ext cx="276300" cy="282900"/>
          </a:xfrm>
          <a:prstGeom prst="rect">
            <a:avLst/>
          </a:prstGeom>
          <a:solidFill>
            <a:srgbClr val="1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11049000" y="2826450"/>
            <a:ext cx="276300" cy="282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txBox="1"/>
          <p:nvPr/>
        </p:nvSpPr>
        <p:spPr>
          <a:xfrm>
            <a:off x="9872700" y="237667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#ad9aefff</a:t>
            </a:r>
            <a:endParaRPr sz="1200">
              <a:latin typeface="Helvetica Neue Light"/>
              <a:ea typeface="Helvetica Neue Light"/>
              <a:cs typeface="Helvetica Neue Light"/>
              <a:sym typeface="Helvetica Neue Light"/>
            </a:endParaRPr>
          </a:p>
        </p:txBody>
      </p:sp>
      <p:sp>
        <p:nvSpPr>
          <p:cNvPr id="28" name="Google Shape;28;p1"/>
          <p:cNvSpPr txBox="1"/>
          <p:nvPr/>
        </p:nvSpPr>
        <p:spPr>
          <a:xfrm>
            <a:off x="9872700" y="278325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#e6e3efff</a:t>
            </a:r>
            <a:endParaRPr sz="1200">
              <a:latin typeface="Helvetica Neue Light"/>
              <a:ea typeface="Helvetica Neue Light"/>
              <a:cs typeface="Helvetica Neue Light"/>
              <a:sym typeface="Helvetica Neue Light"/>
            </a:endParaRPr>
          </a:p>
        </p:txBody>
      </p:sp>
      <p:sp>
        <p:nvSpPr>
          <p:cNvPr id="29" name="Google Shape;29;p1"/>
          <p:cNvSpPr txBox="1"/>
          <p:nvPr/>
        </p:nvSpPr>
        <p:spPr>
          <a:xfrm>
            <a:off x="11325300" y="115695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#c4c0cfff</a:t>
            </a:r>
            <a:endParaRPr sz="1200">
              <a:latin typeface="Helvetica Neue Light"/>
              <a:ea typeface="Helvetica Neue Light"/>
              <a:cs typeface="Helvetica Neue Light"/>
              <a:sym typeface="Helvetica Neue Light"/>
            </a:endParaRPr>
          </a:p>
        </p:txBody>
      </p:sp>
      <p:sp>
        <p:nvSpPr>
          <p:cNvPr id="30" name="Google Shape;30;p1"/>
          <p:cNvSpPr txBox="1"/>
          <p:nvPr/>
        </p:nvSpPr>
        <p:spPr>
          <a:xfrm>
            <a:off x="11325300" y="156352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#4d217aff</a:t>
            </a:r>
            <a:endParaRPr sz="1200">
              <a:latin typeface="Helvetica Neue Light"/>
              <a:ea typeface="Helvetica Neue Light"/>
              <a:cs typeface="Helvetica Neue Light"/>
              <a:sym typeface="Helvetica Neue Light"/>
            </a:endParaRPr>
          </a:p>
        </p:txBody>
      </p:sp>
      <p:sp>
        <p:nvSpPr>
          <p:cNvPr id="31" name="Google Shape;31;p1"/>
          <p:cNvSpPr txBox="1"/>
          <p:nvPr/>
        </p:nvSpPr>
        <p:spPr>
          <a:xfrm>
            <a:off x="11325300" y="197010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#312e34ff</a:t>
            </a:r>
            <a:endParaRPr sz="1200">
              <a:latin typeface="Helvetica Neue Light"/>
              <a:ea typeface="Helvetica Neue Light"/>
              <a:cs typeface="Helvetica Neue Light"/>
              <a:sym typeface="Helvetica Neue Light"/>
            </a:endParaRPr>
          </a:p>
        </p:txBody>
      </p:sp>
      <p:sp>
        <p:nvSpPr>
          <p:cNvPr id="32" name="Google Shape;32;p1"/>
          <p:cNvSpPr txBox="1"/>
          <p:nvPr/>
        </p:nvSpPr>
        <p:spPr>
          <a:xfrm>
            <a:off x="11325300" y="237667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#1b1534ff</a:t>
            </a:r>
            <a:endParaRPr sz="1200">
              <a:latin typeface="Helvetica Neue Light"/>
              <a:ea typeface="Helvetica Neue Light"/>
              <a:cs typeface="Helvetica Neue Light"/>
              <a:sym typeface="Helvetica Neue Light"/>
            </a:endParaRPr>
          </a:p>
        </p:txBody>
      </p:sp>
      <p:sp>
        <p:nvSpPr>
          <p:cNvPr id="33" name="Google Shape;33;p1"/>
          <p:cNvSpPr txBox="1"/>
          <p:nvPr/>
        </p:nvSpPr>
        <p:spPr>
          <a:xfrm>
            <a:off x="11325300" y="2783250"/>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#e69138ff</a:t>
            </a:r>
            <a:endParaRPr sz="1200">
              <a:latin typeface="Helvetica Neue Light"/>
              <a:ea typeface="Helvetica Neue Light"/>
              <a:cs typeface="Helvetica Neue Light"/>
              <a:sym typeface="Helvetica Neue Light"/>
            </a:endParaRPr>
          </a:p>
        </p:txBody>
      </p:sp>
      <p:sp>
        <p:nvSpPr>
          <p:cNvPr id="34" name="Google Shape;34;p1"/>
          <p:cNvSpPr/>
          <p:nvPr/>
        </p:nvSpPr>
        <p:spPr>
          <a:xfrm>
            <a:off x="9601200" y="3233025"/>
            <a:ext cx="276300" cy="282900"/>
          </a:xfrm>
          <a:prstGeom prst="rect">
            <a:avLst/>
          </a:pr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p:nvPr/>
        </p:nvSpPr>
        <p:spPr>
          <a:xfrm>
            <a:off x="11049000" y="3233025"/>
            <a:ext cx="276300" cy="282900"/>
          </a:xfrm>
          <a:prstGeom prst="rect">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
          <p:cNvSpPr txBox="1"/>
          <p:nvPr/>
        </p:nvSpPr>
        <p:spPr>
          <a:xfrm>
            <a:off x="9872700" y="318982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#b3c3ceff</a:t>
            </a:r>
            <a:endParaRPr sz="1200">
              <a:latin typeface="Helvetica Neue Light"/>
              <a:ea typeface="Helvetica Neue Light"/>
              <a:cs typeface="Helvetica Neue Light"/>
              <a:sym typeface="Helvetica Neue Light"/>
            </a:endParaRPr>
          </a:p>
        </p:txBody>
      </p:sp>
      <p:sp>
        <p:nvSpPr>
          <p:cNvPr id="37" name="Google Shape;37;p1"/>
          <p:cNvSpPr txBox="1"/>
          <p:nvPr/>
        </p:nvSpPr>
        <p:spPr>
          <a:xfrm>
            <a:off x="11325300" y="3189825"/>
            <a:ext cx="1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#374957ff</a:t>
            </a:r>
            <a:endParaRPr sz="1200">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 id="2147483723" r:id="rId77"/>
    <p:sldLayoutId id="2147483724" r:id="rId78"/>
    <p:sldLayoutId id="2147483725" r:id="rId79"/>
    <p:sldLayoutId id="2147483726" r:id="rId80"/>
    <p:sldLayoutId id="2147483727" r:id="rId81"/>
    <p:sldLayoutId id="2147483728" r:id="rId82"/>
    <p:sldLayoutId id="2147483729" r:id="rId8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37.png"/><Relationship Id="rId7"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6.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1" name="Shape 3121"/>
        <p:cNvGrpSpPr/>
        <p:nvPr/>
      </p:nvGrpSpPr>
      <p:grpSpPr>
        <a:xfrm>
          <a:off x="0" y="0"/>
          <a:ext cx="0" cy="0"/>
          <a:chOff x="0" y="0"/>
          <a:chExt cx="0" cy="0"/>
        </a:xfrm>
      </p:grpSpPr>
      <p:sp>
        <p:nvSpPr>
          <p:cNvPr id="3122" name="Google Shape;3122;p84"/>
          <p:cNvSpPr txBox="1"/>
          <p:nvPr>
            <p:ph type="ctrTitle"/>
          </p:nvPr>
        </p:nvSpPr>
        <p:spPr>
          <a:xfrm>
            <a:off x="3276603" y="420725"/>
            <a:ext cx="5555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SzPts val="990"/>
              <a:buNone/>
            </a:pPr>
            <a:r>
              <a:rPr lang="en" sz="4009"/>
              <a:t>Scan Global</a:t>
            </a:r>
            <a:r>
              <a:rPr lang="en" sz="4009"/>
              <a:t> </a:t>
            </a:r>
            <a:r>
              <a:rPr lang="en" sz="4009">
                <a:latin typeface="Helvetica Neue Light"/>
                <a:ea typeface="Helvetica Neue Light"/>
                <a:cs typeface="Helvetica Neue Light"/>
                <a:sym typeface="Helvetica Neue Light"/>
              </a:rPr>
              <a:t>X</a:t>
            </a:r>
            <a:r>
              <a:rPr lang="en" sz="4009"/>
              <a:t> HDAG</a:t>
            </a:r>
            <a:r>
              <a:rPr lang="en" sz="4009"/>
              <a:t> Final Presentation</a:t>
            </a:r>
            <a:endParaRPr sz="4009"/>
          </a:p>
        </p:txBody>
      </p:sp>
      <p:sp>
        <p:nvSpPr>
          <p:cNvPr id="3123" name="Google Shape;3123;p84"/>
          <p:cNvSpPr txBox="1"/>
          <p:nvPr>
            <p:ph idx="1" type="subTitle"/>
          </p:nvPr>
        </p:nvSpPr>
        <p:spPr>
          <a:xfrm>
            <a:off x="3543300" y="2567425"/>
            <a:ext cx="52890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Friday, Dec. 8th, 2023</a:t>
            </a:r>
            <a:endParaRPr/>
          </a:p>
        </p:txBody>
      </p:sp>
      <p:sp>
        <p:nvSpPr>
          <p:cNvPr id="3124" name="Google Shape;3124;p84"/>
          <p:cNvSpPr txBox="1"/>
          <p:nvPr>
            <p:ph idx="2" type="subTitle"/>
          </p:nvPr>
        </p:nvSpPr>
        <p:spPr>
          <a:xfrm>
            <a:off x="3543300" y="3171975"/>
            <a:ext cx="52890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Eliza Knapp, Kevin Cong, Jade Nair, Ben Hartvigsen, Kelly Tung, Ryan Jiang, Russell Li</a:t>
            </a:r>
            <a:endParaRPr/>
          </a:p>
        </p:txBody>
      </p:sp>
      <p:sp>
        <p:nvSpPr>
          <p:cNvPr id="3125" name="Google Shape;3125;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14" name="Google Shape;3214;p9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Slowest Matching Times – Last Edit By</a:t>
            </a:r>
            <a:endParaRPr/>
          </a:p>
        </p:txBody>
      </p:sp>
      <p:sp>
        <p:nvSpPr>
          <p:cNvPr id="3215" name="Google Shape;3215;p93"/>
          <p:cNvSpPr txBox="1"/>
          <p:nvPr>
            <p:ph idx="1" type="body"/>
          </p:nvPr>
        </p:nvSpPr>
        <p:spPr>
          <a:xfrm>
            <a:off x="311700" y="863550"/>
            <a:ext cx="4137600" cy="9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900" u="sng">
                <a:latin typeface="Courier New"/>
                <a:ea typeface="Courier New"/>
                <a:cs typeface="Courier New"/>
                <a:sym typeface="Courier New"/>
              </a:rPr>
              <a:t>1] 'kathleenf.can':</a:t>
            </a:r>
            <a:endParaRPr b="1" sz="900" u="sng">
              <a:latin typeface="Courier New"/>
              <a:ea typeface="Courier New"/>
              <a:cs typeface="Courier New"/>
              <a:sym typeface="Courier New"/>
            </a:endParaRPr>
          </a:p>
          <a:p>
            <a:pPr indent="0" lvl="0" marL="0" rtl="0" algn="l">
              <a:spcBef>
                <a:spcPts val="0"/>
              </a:spcBef>
              <a:spcAft>
                <a:spcPts val="0"/>
              </a:spcAft>
              <a:buNone/>
            </a:pPr>
            <a:r>
              <a:rPr b="1" lang="en" sz="900" u="sng">
                <a:latin typeface="Courier New"/>
                <a:ea typeface="Courier New"/>
                <a:cs typeface="Courier New"/>
                <a:sym typeface="Courier New"/>
              </a:rPr>
              <a:t>Vendor No</a:t>
            </a:r>
            <a:r>
              <a:rPr lang="en" sz="900" u="sng">
                <a:latin typeface="Courier New"/>
                <a:ea typeface="Courier New"/>
                <a:cs typeface="Courier New"/>
                <a:sym typeface="Courier New"/>
              </a:rPr>
              <a:t>      </a:t>
            </a:r>
            <a:r>
              <a:rPr b="1" lang="en" sz="900" u="sng">
                <a:latin typeface="Courier New"/>
                <a:ea typeface="Courier New"/>
                <a:cs typeface="Courier New"/>
                <a:sym typeface="Courier New"/>
              </a:rPr>
              <a:t>Average_Matching_Time    Frequency</a:t>
            </a: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AEVYVR                335.571429            7</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AJBYYZ                 62.363636            11</a:t>
            </a:r>
            <a:endParaRPr sz="900">
              <a:latin typeface="Courier New"/>
              <a:ea typeface="Courier New"/>
              <a:cs typeface="Courier New"/>
              <a:sym typeface="Courier New"/>
            </a:endParaRPr>
          </a:p>
        </p:txBody>
      </p:sp>
      <p:sp>
        <p:nvSpPr>
          <p:cNvPr id="3216" name="Google Shape;3216;p93"/>
          <p:cNvSpPr txBox="1"/>
          <p:nvPr>
            <p:ph idx="2" type="body"/>
          </p:nvPr>
        </p:nvSpPr>
        <p:spPr>
          <a:xfrm>
            <a:off x="311700" y="1804875"/>
            <a:ext cx="3999300" cy="261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900" u="sng">
                <a:latin typeface="Courier New"/>
                <a:ea typeface="Courier New"/>
                <a:cs typeface="Courier New"/>
                <a:sym typeface="Courier New"/>
              </a:rPr>
              <a:t>3] 'graceg.man':</a:t>
            </a:r>
            <a:endParaRPr b="1" sz="900" u="sng">
              <a:latin typeface="Courier New"/>
              <a:ea typeface="Courier New"/>
              <a:cs typeface="Courier New"/>
              <a:sym typeface="Courier New"/>
            </a:endParaRPr>
          </a:p>
          <a:p>
            <a:pPr indent="0" lvl="0" marL="0" rtl="0" algn="l">
              <a:spcBef>
                <a:spcPts val="0"/>
              </a:spcBef>
              <a:spcAft>
                <a:spcPts val="0"/>
              </a:spcAft>
              <a:buNone/>
            </a:pPr>
            <a:r>
              <a:rPr b="1" lang="en" sz="900" u="sng">
                <a:latin typeface="Courier New"/>
                <a:ea typeface="Courier New"/>
                <a:cs typeface="Courier New"/>
                <a:sym typeface="Courier New"/>
              </a:rPr>
              <a:t>Vendor No   </a:t>
            </a:r>
            <a:r>
              <a:rPr lang="en" sz="900" u="sng">
                <a:latin typeface="Courier New"/>
                <a:ea typeface="Courier New"/>
                <a:cs typeface="Courier New"/>
                <a:sym typeface="Courier New"/>
              </a:rPr>
              <a:t>    </a:t>
            </a:r>
            <a:r>
              <a:rPr b="1" lang="en" sz="900" u="sng">
                <a:latin typeface="Courier New"/>
                <a:ea typeface="Courier New"/>
                <a:cs typeface="Courier New"/>
                <a:sym typeface="Courier New"/>
              </a:rPr>
              <a:t>Average_Matching_Time    Frequency</a:t>
            </a: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ABOIAD                  5.500000             4</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AICIAD                  3.000000             1</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AIWIAH                  0.000000             1</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ASSPIT                  0.000000             1</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DAYSTL                 46.157895            19</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            ...</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TEDDFW                  6.500000             2</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THEDAY                  4.333333             3</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TYLPHL                  9.000000             1</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WPFNYC                 62.000000             1</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ecumia                115.000000             1</a:t>
            </a:r>
            <a:endParaRPr sz="900">
              <a:latin typeface="Courier New"/>
              <a:ea typeface="Courier New"/>
              <a:cs typeface="Courier New"/>
              <a:sym typeface="Courier New"/>
            </a:endParaRPr>
          </a:p>
          <a:p>
            <a:pPr indent="0" lvl="0" marL="0" rtl="0" algn="l">
              <a:spcBef>
                <a:spcPts val="0"/>
              </a:spcBef>
              <a:spcAft>
                <a:spcPts val="0"/>
              </a:spcAft>
              <a:buNone/>
            </a:pPr>
            <a:r>
              <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[62 rows x 2 columns], </a:t>
            </a:r>
            <a:endParaRPr b="1" sz="900" u="sng">
              <a:latin typeface="Courier New"/>
              <a:ea typeface="Courier New"/>
              <a:cs typeface="Courier New"/>
              <a:sym typeface="Courier New"/>
            </a:endParaRPr>
          </a:p>
        </p:txBody>
      </p:sp>
      <p:sp>
        <p:nvSpPr>
          <p:cNvPr id="3217" name="Google Shape;3217;p93"/>
          <p:cNvSpPr txBox="1"/>
          <p:nvPr/>
        </p:nvSpPr>
        <p:spPr>
          <a:xfrm>
            <a:off x="4877825" y="863550"/>
            <a:ext cx="4209000" cy="261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900" u="sng">
                <a:solidFill>
                  <a:schemeClr val="lt1"/>
                </a:solidFill>
                <a:latin typeface="Courier New"/>
                <a:ea typeface="Courier New"/>
                <a:cs typeface="Courier New"/>
                <a:sym typeface="Courier New"/>
              </a:rPr>
              <a:t>2] 'chiarap2':</a:t>
            </a:r>
            <a:endParaRPr b="1" sz="900" u="sng">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900" u="sng">
                <a:solidFill>
                  <a:schemeClr val="lt1"/>
                </a:solidFill>
                <a:latin typeface="Courier New"/>
                <a:ea typeface="Courier New"/>
                <a:cs typeface="Courier New"/>
                <a:sym typeface="Courier New"/>
              </a:rPr>
              <a:t>Vendor No </a:t>
            </a:r>
            <a:r>
              <a:rPr lang="en" sz="900" u="sng">
                <a:solidFill>
                  <a:schemeClr val="lt1"/>
                </a:solidFill>
                <a:latin typeface="Courier New"/>
                <a:ea typeface="Courier New"/>
                <a:cs typeface="Courier New"/>
                <a:sym typeface="Courier New"/>
              </a:rPr>
              <a:t>     </a:t>
            </a:r>
            <a:r>
              <a:rPr b="1" lang="en" sz="900" u="sng">
                <a:solidFill>
                  <a:schemeClr val="lt1"/>
                </a:solidFill>
                <a:latin typeface="Courier New"/>
                <a:ea typeface="Courier New"/>
                <a:cs typeface="Courier New"/>
                <a:sym typeface="Courier New"/>
              </a:rPr>
              <a:t>Average_Matching_Time  Frequency</a:t>
            </a:r>
            <a:r>
              <a:rPr lang="en" sz="900">
                <a:solidFill>
                  <a:schemeClr val="lt1"/>
                </a:solidFill>
                <a:latin typeface="Courier New"/>
                <a:ea typeface="Courier New"/>
                <a:cs typeface="Courier New"/>
                <a:sym typeface="Courier New"/>
              </a:rPr>
              <a:t>                       </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ARMORD                62.000000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BRGMIA               128.000000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CCQLAX                16.000000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CEVSEA               138.000000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CFULAX                19.000000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COUMIA                62.000000           2</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DRALAX               215.000000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EVEMCO                17.000000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GLOPHX               140.600000           5</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LITIAD                13.000000           2</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MSCNOR                 7.142857           7</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NEANYC                93.000000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ORASAN               231.000000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SEACHA                 7.000000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SSFCLT                56.000000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STTLAX                20.000000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SUMPDX               147.000000           1</a:t>
            </a:r>
            <a:endParaRPr sz="9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UPRDFW               188.000000           1</a:t>
            </a:r>
            <a:endParaRPr sz="1300">
              <a:solidFill>
                <a:schemeClr val="dk2"/>
              </a:solidFill>
              <a:latin typeface="Helvetica Neue Light"/>
              <a:ea typeface="Helvetica Neue Light"/>
              <a:cs typeface="Helvetica Neue Light"/>
              <a:sym typeface="Helvetica Neue Light"/>
            </a:endParaRPr>
          </a:p>
        </p:txBody>
      </p:sp>
      <p:cxnSp>
        <p:nvCxnSpPr>
          <p:cNvPr id="3218" name="Google Shape;3218;p93"/>
          <p:cNvCxnSpPr/>
          <p:nvPr/>
        </p:nvCxnSpPr>
        <p:spPr>
          <a:xfrm>
            <a:off x="4609575" y="829425"/>
            <a:ext cx="9000" cy="3435000"/>
          </a:xfrm>
          <a:prstGeom prst="straightConnector1">
            <a:avLst/>
          </a:prstGeom>
          <a:noFill/>
          <a:ln cap="flat" cmpd="sng" w="9525">
            <a:solidFill>
              <a:schemeClr val="lt1"/>
            </a:solidFill>
            <a:prstDash val="solid"/>
            <a:round/>
            <a:headEnd len="med" w="med" type="none"/>
            <a:tailEnd len="med" w="med" type="none"/>
          </a:ln>
        </p:spPr>
      </p:cxnSp>
      <p:cxnSp>
        <p:nvCxnSpPr>
          <p:cNvPr id="3219" name="Google Shape;3219;p93"/>
          <p:cNvCxnSpPr/>
          <p:nvPr/>
        </p:nvCxnSpPr>
        <p:spPr>
          <a:xfrm>
            <a:off x="400450" y="1790500"/>
            <a:ext cx="3906600" cy="90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3" name="Shape 3223"/>
        <p:cNvGrpSpPr/>
        <p:nvPr/>
      </p:nvGrpSpPr>
      <p:grpSpPr>
        <a:xfrm>
          <a:off x="0" y="0"/>
          <a:ext cx="0" cy="0"/>
          <a:chOff x="0" y="0"/>
          <a:chExt cx="0" cy="0"/>
        </a:xfrm>
      </p:grpSpPr>
      <p:sp>
        <p:nvSpPr>
          <p:cNvPr id="3224" name="Google Shape;3224;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25" name="Google Shape;3225;p94"/>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Slowest Matching Times – Last Edit By</a:t>
            </a:r>
            <a:endParaRPr/>
          </a:p>
        </p:txBody>
      </p:sp>
      <p:sp>
        <p:nvSpPr>
          <p:cNvPr id="3226" name="Google Shape;3226;p94"/>
          <p:cNvSpPr txBox="1"/>
          <p:nvPr>
            <p:ph idx="1" type="body"/>
          </p:nvPr>
        </p:nvSpPr>
        <p:spPr>
          <a:xfrm>
            <a:off x="311700" y="863550"/>
            <a:ext cx="4137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000" u="sng">
                <a:latin typeface="Courier New"/>
                <a:ea typeface="Courier New"/>
                <a:cs typeface="Courier New"/>
                <a:sym typeface="Courier New"/>
              </a:rPr>
              <a:t>4] 'Paolom.hq':</a:t>
            </a:r>
            <a:endParaRPr b="1" sz="1000" u="sng">
              <a:latin typeface="Courier New"/>
              <a:ea typeface="Courier New"/>
              <a:cs typeface="Courier New"/>
              <a:sym typeface="Courier New"/>
            </a:endParaRPr>
          </a:p>
          <a:p>
            <a:pPr indent="0" lvl="0" marL="0" rtl="0" algn="l">
              <a:spcBef>
                <a:spcPts val="0"/>
              </a:spcBef>
              <a:spcAft>
                <a:spcPts val="0"/>
              </a:spcAft>
              <a:buNone/>
            </a:pPr>
            <a:r>
              <a:rPr b="1" lang="en" sz="1000" u="sng">
                <a:latin typeface="Courier New"/>
                <a:ea typeface="Courier New"/>
                <a:cs typeface="Courier New"/>
                <a:sym typeface="Courier New"/>
              </a:rPr>
              <a:t>Vendor No      </a:t>
            </a:r>
            <a:r>
              <a:rPr b="1" lang="en" sz="1000" u="sng">
                <a:latin typeface="Courier New"/>
                <a:ea typeface="Courier New"/>
                <a:cs typeface="Courier New"/>
                <a:sym typeface="Courier New"/>
              </a:rPr>
              <a:t>Average_Matching_Time    Frequency</a:t>
            </a:r>
            <a:r>
              <a:rPr lang="en" sz="1000">
                <a:latin typeface="Courier New"/>
                <a:ea typeface="Courier New"/>
                <a:cs typeface="Courier New"/>
                <a:sym typeface="Courier New"/>
              </a:rPr>
              <a:t>        </a:t>
            </a:r>
            <a:r>
              <a:rPr lang="en" sz="1000">
                <a:latin typeface="Courier New"/>
                <a:ea typeface="Courier New"/>
                <a:cs typeface="Courier New"/>
                <a:sym typeface="Courier New"/>
              </a:rPr>
              <a:t> </a:t>
            </a: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AEVYVR                 92.000000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ALXSEA                104.000000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ARMORD                 98.666667            3</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CAMMSP                 46.500000            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CCULAX                 61.333333            3</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DAYSTL                106.333333            3</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EVAMIA                118.666667            3</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GRPATL                 68.000000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ICEEWR                 76.000000            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ILLSEA                 36.500000            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ITGORD                 56.000000            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MSCNOR                 24.750000           48</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NOLATL                 83.000000            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OCGSEA                 23.000000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OHIBNA                 31.565217           23</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PAYCLT                130.263158           19</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PINDAL                 37.800000            5</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STILGB                 44.000000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SUNSTL                 63.000000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THGSEA                 63.000000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THWATL                 54.000000            1 </a:t>
            </a:r>
            <a:endParaRPr sz="1000">
              <a:latin typeface="Courier New"/>
              <a:ea typeface="Courier New"/>
              <a:cs typeface="Courier New"/>
              <a:sym typeface="Courier New"/>
            </a:endParaRPr>
          </a:p>
          <a:p>
            <a:pPr indent="0" lvl="0" marL="0" rtl="0" algn="l">
              <a:spcBef>
                <a:spcPts val="0"/>
              </a:spcBef>
              <a:spcAft>
                <a:spcPts val="0"/>
              </a:spcAft>
              <a:buNone/>
            </a:pPr>
            <a:r>
              <a:t/>
            </a:r>
            <a:endParaRPr b="1" sz="1000" u="sng">
              <a:latin typeface="Courier New"/>
              <a:ea typeface="Courier New"/>
              <a:cs typeface="Courier New"/>
              <a:sym typeface="Courier New"/>
            </a:endParaRPr>
          </a:p>
        </p:txBody>
      </p:sp>
      <p:sp>
        <p:nvSpPr>
          <p:cNvPr id="3227" name="Google Shape;3227;p94"/>
          <p:cNvSpPr txBox="1"/>
          <p:nvPr>
            <p:ph idx="2" type="body"/>
          </p:nvPr>
        </p:nvSpPr>
        <p:spPr>
          <a:xfrm>
            <a:off x="4833000" y="863550"/>
            <a:ext cx="39993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 sz="900" u="sng">
                <a:latin typeface="Courier New"/>
                <a:ea typeface="Courier New"/>
                <a:cs typeface="Courier New"/>
                <a:sym typeface="Courier New"/>
              </a:rPr>
              <a:t>5] 'dougb.hq':</a:t>
            </a:r>
            <a:endParaRPr b="1" sz="900" u="sng">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b="1" lang="en" sz="900" u="sng">
                <a:latin typeface="Courier New"/>
                <a:ea typeface="Courier New"/>
                <a:cs typeface="Courier New"/>
                <a:sym typeface="Courier New"/>
              </a:rPr>
              <a:t>Vendor No </a:t>
            </a:r>
            <a:r>
              <a:rPr lang="en" sz="900" u="sng">
                <a:latin typeface="Courier New"/>
                <a:ea typeface="Courier New"/>
                <a:cs typeface="Courier New"/>
                <a:sym typeface="Courier New"/>
              </a:rPr>
              <a:t>       </a:t>
            </a:r>
            <a:r>
              <a:rPr b="1" lang="en" sz="900" u="sng">
                <a:latin typeface="Courier New"/>
                <a:ea typeface="Courier New"/>
                <a:cs typeface="Courier New"/>
                <a:sym typeface="Courier New"/>
              </a:rPr>
              <a:t>Average_Matching_Time      Frequency</a:t>
            </a: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ABFFSM                 69.000000                3</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ACITWF                  2.466667               15</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BANSAT                 32.000000       	        1</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BUTEWR                 62.500000                2</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FIWLAX                 49.500000                4</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FLOCHI                 49.400000                5</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G4LDFW                 51.000000                1</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GAVDEN                 38.000000                1</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GLCORD                 30.000000                1</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GROEWR                118.000000                1</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ISTBOI                 39.000000                1</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JPEEWR                 52.000000                3</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lang="en" sz="900">
                <a:latin typeface="Courier New"/>
                <a:ea typeface="Courier New"/>
                <a:cs typeface="Courier New"/>
                <a:sym typeface="Courier New"/>
              </a:rPr>
              <a:t>KENYYZ                147.000000                1</a:t>
            </a:r>
            <a:endParaRPr sz="900">
              <a:latin typeface="Courier New"/>
              <a:ea typeface="Courier New"/>
              <a:cs typeface="Courier New"/>
              <a:sym typeface="Courier New"/>
            </a:endParaRPr>
          </a:p>
          <a:p>
            <a:pPr indent="0" lvl="0" marL="0" rtl="0" algn="l">
              <a:spcBef>
                <a:spcPts val="0"/>
              </a:spcBef>
              <a:spcAft>
                <a:spcPts val="0"/>
              </a:spcAft>
              <a:buClr>
                <a:schemeClr val="dk1"/>
              </a:buClr>
              <a:buSzPts val="1018"/>
              <a:buFont typeface="Arial"/>
              <a:buNone/>
            </a:pPr>
            <a:r>
              <a:rPr lang="en" sz="900">
                <a:latin typeface="Courier New"/>
                <a:ea typeface="Courier New"/>
                <a:cs typeface="Courier New"/>
                <a:sym typeface="Courier New"/>
              </a:rPr>
              <a:t>...                          ...               ...</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THWJFK                 90.000000                2</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TOUCVG                 39.833333                6</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TRALRD                 90.000000                1</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jffmke                157.000000                1</a:t>
            </a:r>
            <a:endParaRPr sz="900">
              <a:latin typeface="Courier New"/>
              <a:ea typeface="Courier New"/>
              <a:cs typeface="Courier New"/>
              <a:sym typeface="Courier New"/>
            </a:endParaRPr>
          </a:p>
          <a:p>
            <a:pPr indent="0" lvl="0" marL="0" rtl="0" algn="l">
              <a:lnSpc>
                <a:spcPct val="95000"/>
              </a:lnSpc>
              <a:spcBef>
                <a:spcPts val="0"/>
              </a:spcBef>
              <a:spcAft>
                <a:spcPts val="0"/>
              </a:spcAft>
              <a:buSzPts val="1100"/>
              <a:buNone/>
            </a:pPr>
            <a:r>
              <a:rPr lang="en" sz="900">
                <a:latin typeface="Courier New"/>
                <a:ea typeface="Courier New"/>
                <a:cs typeface="Courier New"/>
                <a:sym typeface="Courier New"/>
              </a:rPr>
              <a:t>juzlax                 50.000000                1}</a:t>
            </a:r>
            <a:endParaRPr sz="900">
              <a:latin typeface="Courier New"/>
              <a:ea typeface="Courier New"/>
              <a:cs typeface="Courier New"/>
              <a:sym typeface="Courier New"/>
            </a:endParaRPr>
          </a:p>
          <a:p>
            <a:pPr indent="0" lvl="0" marL="0" rtl="0" algn="l">
              <a:lnSpc>
                <a:spcPct val="95000"/>
              </a:lnSpc>
              <a:spcBef>
                <a:spcPts val="0"/>
              </a:spcBef>
              <a:spcAft>
                <a:spcPts val="0"/>
              </a:spcAft>
              <a:buSzPts val="605"/>
              <a:buNone/>
            </a:pPr>
            <a:r>
              <a:t/>
            </a:r>
            <a:endParaRPr sz="9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latin typeface="Courier New"/>
                <a:ea typeface="Courier New"/>
                <a:cs typeface="Courier New"/>
                <a:sym typeface="Courier New"/>
              </a:rPr>
              <a:t>[35 rows x 2 columns]</a:t>
            </a:r>
            <a:endParaRPr sz="900">
              <a:latin typeface="Courier New"/>
              <a:ea typeface="Courier New"/>
              <a:cs typeface="Courier New"/>
              <a:sym typeface="Courier New"/>
            </a:endParaRPr>
          </a:p>
        </p:txBody>
      </p:sp>
      <p:cxnSp>
        <p:nvCxnSpPr>
          <p:cNvPr id="3228" name="Google Shape;3228;p94"/>
          <p:cNvCxnSpPr/>
          <p:nvPr/>
        </p:nvCxnSpPr>
        <p:spPr>
          <a:xfrm>
            <a:off x="4449300" y="829425"/>
            <a:ext cx="9000" cy="34350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34" name="Google Shape;3234;p95"/>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Potential Takeaways?</a:t>
            </a:r>
            <a:endParaRPr/>
          </a:p>
        </p:txBody>
      </p:sp>
      <p:sp>
        <p:nvSpPr>
          <p:cNvPr id="3235" name="Google Shape;3235;p95"/>
          <p:cNvSpPr txBox="1"/>
          <p:nvPr>
            <p:ph idx="1" type="body"/>
          </p:nvPr>
        </p:nvSpPr>
        <p:spPr>
          <a:xfrm>
            <a:off x="311700" y="863550"/>
            <a:ext cx="399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latin typeface="EB Garamond"/>
                <a:ea typeface="EB Garamond"/>
                <a:cs typeface="EB Garamond"/>
                <a:sym typeface="EB Garamond"/>
              </a:rPr>
              <a:t>Entry By:</a:t>
            </a:r>
            <a:endParaRPr b="1" u="sng">
              <a:latin typeface="EB Garamond"/>
              <a:ea typeface="EB Garamond"/>
              <a:cs typeface="EB Garamond"/>
              <a:sym typeface="EB Garamond"/>
            </a:endParaRPr>
          </a:p>
          <a:p>
            <a:pPr indent="-317500" lvl="0" marL="457200" rtl="0" algn="l">
              <a:spcBef>
                <a:spcPts val="1200"/>
              </a:spcBef>
              <a:spcAft>
                <a:spcPts val="0"/>
              </a:spcAft>
              <a:buSzPts val="1400"/>
              <a:buFont typeface="EB Garamond"/>
              <a:buChar char="●"/>
            </a:pPr>
            <a:r>
              <a:rPr lang="en">
                <a:latin typeface="EB Garamond"/>
                <a:ea typeface="EB Garamond"/>
                <a:cs typeface="EB Garamond"/>
                <a:sym typeface="EB Garamond"/>
              </a:rPr>
              <a:t>Top 5 slowest have relatively reasonable </a:t>
            </a:r>
            <a:r>
              <a:rPr lang="en">
                <a:latin typeface="EB Garamond"/>
                <a:ea typeface="EB Garamond"/>
                <a:cs typeface="EB Garamond"/>
                <a:sym typeface="EB Garamond"/>
              </a:rPr>
              <a:t>number</a:t>
            </a:r>
            <a:r>
              <a:rPr lang="en">
                <a:latin typeface="EB Garamond"/>
                <a:ea typeface="EB Garamond"/>
                <a:cs typeface="EB Garamond"/>
                <a:sym typeface="EB Garamond"/>
              </a:rPr>
              <a:t> of entries to deal with</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High frequency vendors have average </a:t>
            </a:r>
            <a:r>
              <a:rPr lang="en">
                <a:latin typeface="EB Garamond"/>
                <a:ea typeface="EB Garamond"/>
                <a:cs typeface="EB Garamond"/>
                <a:sym typeface="EB Garamond"/>
              </a:rPr>
              <a:t>matching</a:t>
            </a:r>
            <a:r>
              <a:rPr lang="en">
                <a:latin typeface="EB Garamond"/>
                <a:ea typeface="EB Garamond"/>
                <a:cs typeface="EB Garamond"/>
                <a:sym typeface="EB Garamond"/>
              </a:rPr>
              <a:t> time ~40-60</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Random outliers with &lt;10 entries are main bulk of increased times</a:t>
            </a:r>
            <a:endParaRPr>
              <a:latin typeface="EB Garamond"/>
              <a:ea typeface="EB Garamond"/>
              <a:cs typeface="EB Garamond"/>
              <a:sym typeface="EB Garamond"/>
            </a:endParaRPr>
          </a:p>
          <a:p>
            <a:pPr indent="-304800" lvl="1" marL="914400" rtl="0" algn="l">
              <a:spcBef>
                <a:spcPts val="0"/>
              </a:spcBef>
              <a:spcAft>
                <a:spcPts val="0"/>
              </a:spcAft>
              <a:buSzPts val="1200"/>
              <a:buFont typeface="EB Garamond"/>
              <a:buChar char="○"/>
            </a:pPr>
            <a:r>
              <a:rPr lang="en">
                <a:latin typeface="EB Garamond"/>
                <a:ea typeface="EB Garamond"/>
                <a:cs typeface="EB Garamond"/>
                <a:sym typeface="EB Garamond"/>
              </a:rPr>
              <a:t>See AMNJFK for Teionf.hq or afeewr for Blancao.hq as examples</a:t>
            </a:r>
            <a:endParaRPr>
              <a:latin typeface="EB Garamond"/>
              <a:ea typeface="EB Garamond"/>
              <a:cs typeface="EB Garamond"/>
              <a:sym typeface="EB Garamond"/>
            </a:endParaRPr>
          </a:p>
        </p:txBody>
      </p:sp>
      <p:sp>
        <p:nvSpPr>
          <p:cNvPr id="3236" name="Google Shape;3236;p95"/>
          <p:cNvSpPr txBox="1"/>
          <p:nvPr>
            <p:ph idx="2" type="body"/>
          </p:nvPr>
        </p:nvSpPr>
        <p:spPr>
          <a:xfrm>
            <a:off x="4833000" y="863550"/>
            <a:ext cx="399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latin typeface="EB Garamond"/>
                <a:ea typeface="EB Garamond"/>
                <a:cs typeface="EB Garamond"/>
                <a:sym typeface="EB Garamond"/>
              </a:rPr>
              <a:t>Last Edit By:</a:t>
            </a:r>
            <a:endParaRPr b="1" u="sng">
              <a:latin typeface="EB Garamond"/>
              <a:ea typeface="EB Garamond"/>
              <a:cs typeface="EB Garamond"/>
              <a:sym typeface="EB Garamond"/>
            </a:endParaRPr>
          </a:p>
          <a:p>
            <a:pPr indent="-317500" lvl="0" marL="457200" rtl="0" algn="l">
              <a:spcBef>
                <a:spcPts val="1200"/>
              </a:spcBef>
              <a:spcAft>
                <a:spcPts val="0"/>
              </a:spcAft>
              <a:buSzPts val="1400"/>
              <a:buFont typeface="EB Garamond"/>
              <a:buChar char="●"/>
            </a:pPr>
            <a:r>
              <a:rPr lang="en">
                <a:latin typeface="EB Garamond"/>
                <a:ea typeface="EB Garamond"/>
                <a:cs typeface="EB Garamond"/>
                <a:sym typeface="EB Garamond"/>
              </a:rPr>
              <a:t>Most of the vendors are minimal in the number of times they show up – average appearance &lt; 10</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No real pattern of relationship between vendor occurrence and matching time</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Outlier - AEVYVR has average time of 335 days</a:t>
            </a:r>
            <a:endParaRPr>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0" name="Shape 3240"/>
        <p:cNvGrpSpPr/>
        <p:nvPr/>
      </p:nvGrpSpPr>
      <p:grpSpPr>
        <a:xfrm>
          <a:off x="0" y="0"/>
          <a:ext cx="0" cy="0"/>
          <a:chOff x="0" y="0"/>
          <a:chExt cx="0" cy="0"/>
        </a:xfrm>
      </p:grpSpPr>
      <p:sp>
        <p:nvSpPr>
          <p:cNvPr id="3241" name="Google Shape;3241;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42" name="Google Shape;3242;p96"/>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 10 HQ and Manila Users by Frequency for “Entry By”</a:t>
            </a:r>
            <a:endParaRPr/>
          </a:p>
        </p:txBody>
      </p:sp>
      <p:pic>
        <p:nvPicPr>
          <p:cNvPr id="3243" name="Google Shape;3243;p96"/>
          <p:cNvPicPr preferRelativeResize="0"/>
          <p:nvPr/>
        </p:nvPicPr>
        <p:blipFill rotWithShape="1">
          <a:blip r:embed="rId3">
            <a:alphaModFix/>
          </a:blip>
          <a:srcRect b="0" l="0" r="0" t="96346"/>
          <a:stretch/>
        </p:blipFill>
        <p:spPr>
          <a:xfrm>
            <a:off x="207675" y="4139423"/>
            <a:ext cx="4455194" cy="100576"/>
          </a:xfrm>
          <a:prstGeom prst="rect">
            <a:avLst/>
          </a:prstGeom>
          <a:noFill/>
          <a:ln>
            <a:noFill/>
          </a:ln>
        </p:spPr>
      </p:pic>
      <p:pic>
        <p:nvPicPr>
          <p:cNvPr id="3244" name="Google Shape;3244;p96"/>
          <p:cNvPicPr preferRelativeResize="0"/>
          <p:nvPr/>
        </p:nvPicPr>
        <p:blipFill>
          <a:blip r:embed="rId4">
            <a:alphaModFix/>
          </a:blip>
          <a:stretch>
            <a:fillRect/>
          </a:stretch>
        </p:blipFill>
        <p:spPr>
          <a:xfrm>
            <a:off x="235500" y="1248600"/>
            <a:ext cx="2756799" cy="2946924"/>
          </a:xfrm>
          <a:prstGeom prst="rect">
            <a:avLst/>
          </a:prstGeom>
          <a:noFill/>
          <a:ln>
            <a:noFill/>
          </a:ln>
        </p:spPr>
      </p:pic>
      <p:pic>
        <p:nvPicPr>
          <p:cNvPr id="3245" name="Google Shape;3245;p96"/>
          <p:cNvPicPr preferRelativeResize="0"/>
          <p:nvPr/>
        </p:nvPicPr>
        <p:blipFill>
          <a:blip r:embed="rId5">
            <a:alphaModFix/>
          </a:blip>
          <a:stretch>
            <a:fillRect/>
          </a:stretch>
        </p:blipFill>
        <p:spPr>
          <a:xfrm>
            <a:off x="2954974" y="1248600"/>
            <a:ext cx="2492327" cy="2946925"/>
          </a:xfrm>
          <a:prstGeom prst="rect">
            <a:avLst/>
          </a:prstGeom>
          <a:noFill/>
          <a:ln>
            <a:noFill/>
          </a:ln>
        </p:spPr>
      </p:pic>
      <p:sp>
        <p:nvSpPr>
          <p:cNvPr id="3246" name="Google Shape;3246;p96"/>
          <p:cNvSpPr txBox="1"/>
          <p:nvPr/>
        </p:nvSpPr>
        <p:spPr>
          <a:xfrm>
            <a:off x="5747375" y="1347000"/>
            <a:ext cx="3400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Top 10 users from hq and manila by frequency in the entry by column</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Less than 10 manila users in the column</a:t>
            </a:r>
            <a:endParaRPr>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52" name="Google Shape;3252;p97"/>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Vendor Distribution for Top 10 Users in ‘Entry By’</a:t>
            </a:r>
            <a:endParaRPr/>
          </a:p>
        </p:txBody>
      </p:sp>
      <p:pic>
        <p:nvPicPr>
          <p:cNvPr id="3253" name="Google Shape;3253;p97"/>
          <p:cNvPicPr preferRelativeResize="0"/>
          <p:nvPr/>
        </p:nvPicPr>
        <p:blipFill rotWithShape="1">
          <a:blip r:embed="rId3">
            <a:alphaModFix/>
          </a:blip>
          <a:srcRect b="0" l="0" r="0" t="96346"/>
          <a:stretch/>
        </p:blipFill>
        <p:spPr>
          <a:xfrm>
            <a:off x="207675" y="4139423"/>
            <a:ext cx="4455194" cy="100576"/>
          </a:xfrm>
          <a:prstGeom prst="rect">
            <a:avLst/>
          </a:prstGeom>
          <a:noFill/>
          <a:ln>
            <a:noFill/>
          </a:ln>
        </p:spPr>
      </p:pic>
      <p:sp>
        <p:nvSpPr>
          <p:cNvPr id="3254" name="Google Shape;3254;p97"/>
          <p:cNvSpPr txBox="1"/>
          <p:nvPr/>
        </p:nvSpPr>
        <p:spPr>
          <a:xfrm>
            <a:off x="5747375" y="966000"/>
            <a:ext cx="3400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We determined top 10 users from hq in entry by column and their vendor distributions</a:t>
            </a:r>
            <a:endParaRPr>
              <a:solidFill>
                <a:schemeClr val="lt1"/>
              </a:solidFill>
              <a:latin typeface="Helvetica Neue Light"/>
              <a:ea typeface="Helvetica Neue Light"/>
              <a:cs typeface="Helvetica Neue Light"/>
              <a:sym typeface="Helvetica Neue Light"/>
            </a:endParaRPr>
          </a:p>
        </p:txBody>
      </p:sp>
      <p:pic>
        <p:nvPicPr>
          <p:cNvPr id="3255" name="Google Shape;3255;p97"/>
          <p:cNvPicPr preferRelativeResize="0"/>
          <p:nvPr/>
        </p:nvPicPr>
        <p:blipFill>
          <a:blip r:embed="rId4">
            <a:alphaModFix/>
          </a:blip>
          <a:stretch>
            <a:fillRect/>
          </a:stretch>
        </p:blipFill>
        <p:spPr>
          <a:xfrm>
            <a:off x="207675" y="1074975"/>
            <a:ext cx="2450675" cy="3239174"/>
          </a:xfrm>
          <a:prstGeom prst="rect">
            <a:avLst/>
          </a:prstGeom>
          <a:noFill/>
          <a:ln>
            <a:noFill/>
          </a:ln>
        </p:spPr>
      </p:pic>
      <p:pic>
        <p:nvPicPr>
          <p:cNvPr id="3256" name="Google Shape;3256;p97"/>
          <p:cNvPicPr preferRelativeResize="0"/>
          <p:nvPr/>
        </p:nvPicPr>
        <p:blipFill>
          <a:blip r:embed="rId5">
            <a:alphaModFix/>
          </a:blip>
          <a:stretch>
            <a:fillRect/>
          </a:stretch>
        </p:blipFill>
        <p:spPr>
          <a:xfrm>
            <a:off x="6365825" y="1784375"/>
            <a:ext cx="2493086" cy="2497850"/>
          </a:xfrm>
          <a:prstGeom prst="rect">
            <a:avLst/>
          </a:prstGeom>
          <a:noFill/>
          <a:ln>
            <a:noFill/>
          </a:ln>
        </p:spPr>
      </p:pic>
      <p:pic>
        <p:nvPicPr>
          <p:cNvPr id="3257" name="Google Shape;3257;p97"/>
          <p:cNvPicPr preferRelativeResize="0"/>
          <p:nvPr/>
        </p:nvPicPr>
        <p:blipFill>
          <a:blip r:embed="rId6">
            <a:alphaModFix/>
          </a:blip>
          <a:stretch>
            <a:fillRect/>
          </a:stretch>
        </p:blipFill>
        <p:spPr>
          <a:xfrm>
            <a:off x="2602025" y="1077025"/>
            <a:ext cx="3056225" cy="3239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63" name="Google Shape;3263;p98"/>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Vendor Distribution for Top 10 Users in ‘Entry By’ (cont’d)</a:t>
            </a:r>
            <a:endParaRPr/>
          </a:p>
        </p:txBody>
      </p:sp>
      <p:pic>
        <p:nvPicPr>
          <p:cNvPr id="3264" name="Google Shape;3264;p98"/>
          <p:cNvPicPr preferRelativeResize="0"/>
          <p:nvPr/>
        </p:nvPicPr>
        <p:blipFill rotWithShape="1">
          <a:blip r:embed="rId3">
            <a:alphaModFix/>
          </a:blip>
          <a:srcRect b="0" l="0" r="0" t="96346"/>
          <a:stretch/>
        </p:blipFill>
        <p:spPr>
          <a:xfrm>
            <a:off x="207675" y="4139423"/>
            <a:ext cx="4455194" cy="100576"/>
          </a:xfrm>
          <a:prstGeom prst="rect">
            <a:avLst/>
          </a:prstGeom>
          <a:noFill/>
          <a:ln>
            <a:noFill/>
          </a:ln>
        </p:spPr>
      </p:pic>
      <p:sp>
        <p:nvSpPr>
          <p:cNvPr id="3265" name="Google Shape;3265;p98"/>
          <p:cNvSpPr txBox="1"/>
          <p:nvPr/>
        </p:nvSpPr>
        <p:spPr>
          <a:xfrm>
            <a:off x="5747375" y="966000"/>
            <a:ext cx="3400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We determined top 10 users from hq in entry by column and their vendor distributions</a:t>
            </a:r>
            <a:endParaRPr>
              <a:solidFill>
                <a:schemeClr val="lt1"/>
              </a:solidFill>
              <a:latin typeface="Helvetica Neue Light"/>
              <a:ea typeface="Helvetica Neue Light"/>
              <a:cs typeface="Helvetica Neue Light"/>
              <a:sym typeface="Helvetica Neue Light"/>
            </a:endParaRPr>
          </a:p>
        </p:txBody>
      </p:sp>
      <p:pic>
        <p:nvPicPr>
          <p:cNvPr id="3266" name="Google Shape;3266;p98"/>
          <p:cNvPicPr preferRelativeResize="0"/>
          <p:nvPr/>
        </p:nvPicPr>
        <p:blipFill>
          <a:blip r:embed="rId4">
            <a:alphaModFix/>
          </a:blip>
          <a:stretch>
            <a:fillRect/>
          </a:stretch>
        </p:blipFill>
        <p:spPr>
          <a:xfrm>
            <a:off x="3323175" y="1049375"/>
            <a:ext cx="2497675" cy="3108301"/>
          </a:xfrm>
          <a:prstGeom prst="rect">
            <a:avLst/>
          </a:prstGeom>
          <a:noFill/>
          <a:ln>
            <a:noFill/>
          </a:ln>
        </p:spPr>
      </p:pic>
      <p:pic>
        <p:nvPicPr>
          <p:cNvPr id="3267" name="Google Shape;3267;p98"/>
          <p:cNvPicPr preferRelativeResize="0"/>
          <p:nvPr/>
        </p:nvPicPr>
        <p:blipFill>
          <a:blip r:embed="rId5">
            <a:alphaModFix/>
          </a:blip>
          <a:stretch>
            <a:fillRect/>
          </a:stretch>
        </p:blipFill>
        <p:spPr>
          <a:xfrm>
            <a:off x="152400" y="1040100"/>
            <a:ext cx="3171900" cy="3149775"/>
          </a:xfrm>
          <a:prstGeom prst="rect">
            <a:avLst/>
          </a:prstGeom>
          <a:noFill/>
          <a:ln>
            <a:noFill/>
          </a:ln>
        </p:spPr>
      </p:pic>
      <p:pic>
        <p:nvPicPr>
          <p:cNvPr id="3268" name="Google Shape;3268;p98"/>
          <p:cNvPicPr preferRelativeResize="0"/>
          <p:nvPr/>
        </p:nvPicPr>
        <p:blipFill>
          <a:blip r:embed="rId6">
            <a:alphaModFix/>
          </a:blip>
          <a:stretch>
            <a:fillRect/>
          </a:stretch>
        </p:blipFill>
        <p:spPr>
          <a:xfrm>
            <a:off x="6189000" y="1721950"/>
            <a:ext cx="2283451" cy="29093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2" name="Shape 3272"/>
        <p:cNvGrpSpPr/>
        <p:nvPr/>
      </p:nvGrpSpPr>
      <p:grpSpPr>
        <a:xfrm>
          <a:off x="0" y="0"/>
          <a:ext cx="0" cy="0"/>
          <a:chOff x="0" y="0"/>
          <a:chExt cx="0" cy="0"/>
        </a:xfrm>
      </p:grpSpPr>
      <p:sp>
        <p:nvSpPr>
          <p:cNvPr id="3273" name="Google Shape;3273;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74" name="Google Shape;3274;p99"/>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Vendor Distribution for Top 10 Users in ‘Entry By’ (cont’d)</a:t>
            </a:r>
            <a:endParaRPr/>
          </a:p>
        </p:txBody>
      </p:sp>
      <p:pic>
        <p:nvPicPr>
          <p:cNvPr id="3275" name="Google Shape;3275;p99"/>
          <p:cNvPicPr preferRelativeResize="0"/>
          <p:nvPr/>
        </p:nvPicPr>
        <p:blipFill rotWithShape="1">
          <a:blip r:embed="rId3">
            <a:alphaModFix/>
          </a:blip>
          <a:srcRect b="0" l="0" r="0" t="96346"/>
          <a:stretch/>
        </p:blipFill>
        <p:spPr>
          <a:xfrm>
            <a:off x="207675" y="4139423"/>
            <a:ext cx="4455194" cy="100576"/>
          </a:xfrm>
          <a:prstGeom prst="rect">
            <a:avLst/>
          </a:prstGeom>
          <a:noFill/>
          <a:ln>
            <a:noFill/>
          </a:ln>
        </p:spPr>
      </p:pic>
      <p:sp>
        <p:nvSpPr>
          <p:cNvPr id="3276" name="Google Shape;3276;p99"/>
          <p:cNvSpPr txBox="1"/>
          <p:nvPr/>
        </p:nvSpPr>
        <p:spPr>
          <a:xfrm>
            <a:off x="5747375" y="966000"/>
            <a:ext cx="3400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We determined top 10 users from Manila in entry by column and their vendor distributions</a:t>
            </a:r>
            <a:endParaRPr>
              <a:solidFill>
                <a:schemeClr val="lt1"/>
              </a:solidFill>
              <a:latin typeface="Helvetica Neue Light"/>
              <a:ea typeface="Helvetica Neue Light"/>
              <a:cs typeface="Helvetica Neue Light"/>
              <a:sym typeface="Helvetica Neue Light"/>
            </a:endParaRPr>
          </a:p>
        </p:txBody>
      </p:sp>
      <p:pic>
        <p:nvPicPr>
          <p:cNvPr id="3277" name="Google Shape;3277;p99"/>
          <p:cNvPicPr preferRelativeResize="0"/>
          <p:nvPr/>
        </p:nvPicPr>
        <p:blipFill>
          <a:blip r:embed="rId4">
            <a:alphaModFix/>
          </a:blip>
          <a:stretch>
            <a:fillRect/>
          </a:stretch>
        </p:blipFill>
        <p:spPr>
          <a:xfrm>
            <a:off x="2838175" y="1106600"/>
            <a:ext cx="2346150" cy="3041401"/>
          </a:xfrm>
          <a:prstGeom prst="rect">
            <a:avLst/>
          </a:prstGeom>
          <a:noFill/>
          <a:ln>
            <a:noFill/>
          </a:ln>
        </p:spPr>
      </p:pic>
      <p:pic>
        <p:nvPicPr>
          <p:cNvPr id="3278" name="Google Shape;3278;p99"/>
          <p:cNvPicPr preferRelativeResize="0"/>
          <p:nvPr/>
        </p:nvPicPr>
        <p:blipFill>
          <a:blip r:embed="rId5">
            <a:alphaModFix/>
          </a:blip>
          <a:stretch>
            <a:fillRect/>
          </a:stretch>
        </p:blipFill>
        <p:spPr>
          <a:xfrm>
            <a:off x="146075" y="1106600"/>
            <a:ext cx="2692101" cy="3041400"/>
          </a:xfrm>
          <a:prstGeom prst="rect">
            <a:avLst/>
          </a:prstGeom>
          <a:noFill/>
          <a:ln>
            <a:noFill/>
          </a:ln>
        </p:spPr>
      </p:pic>
      <p:pic>
        <p:nvPicPr>
          <p:cNvPr id="3279" name="Google Shape;3279;p99"/>
          <p:cNvPicPr preferRelativeResize="0"/>
          <p:nvPr/>
        </p:nvPicPr>
        <p:blipFill>
          <a:blip r:embed="rId6">
            <a:alphaModFix/>
          </a:blip>
          <a:stretch>
            <a:fillRect/>
          </a:stretch>
        </p:blipFill>
        <p:spPr>
          <a:xfrm>
            <a:off x="7160075" y="1797300"/>
            <a:ext cx="1831524" cy="2738299"/>
          </a:xfrm>
          <a:prstGeom prst="rect">
            <a:avLst/>
          </a:prstGeom>
          <a:noFill/>
          <a:ln>
            <a:noFill/>
          </a:ln>
        </p:spPr>
      </p:pic>
      <p:pic>
        <p:nvPicPr>
          <p:cNvPr id="3280" name="Google Shape;3280;p99"/>
          <p:cNvPicPr preferRelativeResize="0"/>
          <p:nvPr/>
        </p:nvPicPr>
        <p:blipFill>
          <a:blip r:embed="rId7">
            <a:alphaModFix/>
          </a:blip>
          <a:stretch>
            <a:fillRect/>
          </a:stretch>
        </p:blipFill>
        <p:spPr>
          <a:xfrm>
            <a:off x="5273900" y="1797300"/>
            <a:ext cx="1886176" cy="273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4" name="Shape 3284"/>
        <p:cNvGrpSpPr/>
        <p:nvPr/>
      </p:nvGrpSpPr>
      <p:grpSpPr>
        <a:xfrm>
          <a:off x="0" y="0"/>
          <a:ext cx="0" cy="0"/>
          <a:chOff x="0" y="0"/>
          <a:chExt cx="0" cy="0"/>
        </a:xfrm>
      </p:grpSpPr>
      <p:sp>
        <p:nvSpPr>
          <p:cNvPr id="3285" name="Google Shape;3285;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86" name="Google Shape;3286;p100"/>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 10 HQ and Manila Users by Frequency for “Edit By”</a:t>
            </a:r>
            <a:endParaRPr/>
          </a:p>
        </p:txBody>
      </p:sp>
      <p:pic>
        <p:nvPicPr>
          <p:cNvPr id="3287" name="Google Shape;3287;p100"/>
          <p:cNvPicPr preferRelativeResize="0"/>
          <p:nvPr/>
        </p:nvPicPr>
        <p:blipFill rotWithShape="1">
          <a:blip r:embed="rId3">
            <a:alphaModFix/>
          </a:blip>
          <a:srcRect b="0" l="0" r="0" t="96346"/>
          <a:stretch/>
        </p:blipFill>
        <p:spPr>
          <a:xfrm>
            <a:off x="207675" y="4139423"/>
            <a:ext cx="4455194" cy="100576"/>
          </a:xfrm>
          <a:prstGeom prst="rect">
            <a:avLst/>
          </a:prstGeom>
          <a:noFill/>
          <a:ln>
            <a:noFill/>
          </a:ln>
        </p:spPr>
      </p:pic>
      <p:sp>
        <p:nvSpPr>
          <p:cNvPr id="3288" name="Google Shape;3288;p100"/>
          <p:cNvSpPr txBox="1"/>
          <p:nvPr/>
        </p:nvSpPr>
        <p:spPr>
          <a:xfrm>
            <a:off x="5747375" y="1347000"/>
            <a:ext cx="3400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Top 10 users from hq and manila by frequency in the edit by column</a:t>
            </a:r>
            <a:endParaRPr>
              <a:solidFill>
                <a:schemeClr val="lt1"/>
              </a:solidFill>
              <a:latin typeface="Helvetica Neue Light"/>
              <a:ea typeface="Helvetica Neue Light"/>
              <a:cs typeface="Helvetica Neue Light"/>
              <a:sym typeface="Helvetica Neue Light"/>
            </a:endParaRPr>
          </a:p>
        </p:txBody>
      </p:sp>
      <p:pic>
        <p:nvPicPr>
          <p:cNvPr id="3289" name="Google Shape;3289;p100"/>
          <p:cNvPicPr preferRelativeResize="0"/>
          <p:nvPr/>
        </p:nvPicPr>
        <p:blipFill>
          <a:blip r:embed="rId4">
            <a:alphaModFix/>
          </a:blip>
          <a:stretch>
            <a:fillRect/>
          </a:stretch>
        </p:blipFill>
        <p:spPr>
          <a:xfrm>
            <a:off x="228600" y="1268700"/>
            <a:ext cx="2370351" cy="2946923"/>
          </a:xfrm>
          <a:prstGeom prst="rect">
            <a:avLst/>
          </a:prstGeom>
          <a:noFill/>
          <a:ln>
            <a:noFill/>
          </a:ln>
        </p:spPr>
      </p:pic>
      <p:pic>
        <p:nvPicPr>
          <p:cNvPr id="3290" name="Google Shape;3290;p100"/>
          <p:cNvPicPr preferRelativeResize="0"/>
          <p:nvPr/>
        </p:nvPicPr>
        <p:blipFill>
          <a:blip r:embed="rId5">
            <a:alphaModFix/>
          </a:blip>
          <a:stretch>
            <a:fillRect/>
          </a:stretch>
        </p:blipFill>
        <p:spPr>
          <a:xfrm>
            <a:off x="2522751" y="1268700"/>
            <a:ext cx="2338319" cy="29469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96" name="Google Shape;3296;p101"/>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Vendor Distribution for Top 10 Users in ‘Edit By’</a:t>
            </a:r>
            <a:endParaRPr/>
          </a:p>
        </p:txBody>
      </p:sp>
      <p:pic>
        <p:nvPicPr>
          <p:cNvPr id="3297" name="Google Shape;3297;p101"/>
          <p:cNvPicPr preferRelativeResize="0"/>
          <p:nvPr/>
        </p:nvPicPr>
        <p:blipFill rotWithShape="1">
          <a:blip r:embed="rId3">
            <a:alphaModFix/>
          </a:blip>
          <a:srcRect b="0" l="0" r="0" t="96346"/>
          <a:stretch/>
        </p:blipFill>
        <p:spPr>
          <a:xfrm>
            <a:off x="207675" y="4139423"/>
            <a:ext cx="4455194" cy="100576"/>
          </a:xfrm>
          <a:prstGeom prst="rect">
            <a:avLst/>
          </a:prstGeom>
          <a:noFill/>
          <a:ln>
            <a:noFill/>
          </a:ln>
        </p:spPr>
      </p:pic>
      <p:sp>
        <p:nvSpPr>
          <p:cNvPr id="3298" name="Google Shape;3298;p101"/>
          <p:cNvSpPr txBox="1"/>
          <p:nvPr/>
        </p:nvSpPr>
        <p:spPr>
          <a:xfrm>
            <a:off x="6575175" y="1040100"/>
            <a:ext cx="2225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We determined top 10 users from hq in edit by column and their vendor distributions</a:t>
            </a:r>
            <a:endParaRPr>
              <a:solidFill>
                <a:schemeClr val="lt1"/>
              </a:solidFill>
              <a:latin typeface="Helvetica Neue Light"/>
              <a:ea typeface="Helvetica Neue Light"/>
              <a:cs typeface="Helvetica Neue Light"/>
              <a:sym typeface="Helvetica Neue Light"/>
            </a:endParaRPr>
          </a:p>
        </p:txBody>
      </p:sp>
      <p:pic>
        <p:nvPicPr>
          <p:cNvPr id="3299" name="Google Shape;3299;p101"/>
          <p:cNvPicPr preferRelativeResize="0"/>
          <p:nvPr/>
        </p:nvPicPr>
        <p:blipFill>
          <a:blip r:embed="rId4">
            <a:alphaModFix/>
          </a:blip>
          <a:stretch>
            <a:fillRect/>
          </a:stretch>
        </p:blipFill>
        <p:spPr>
          <a:xfrm>
            <a:off x="4242075" y="1040100"/>
            <a:ext cx="2012749" cy="3529076"/>
          </a:xfrm>
          <a:prstGeom prst="rect">
            <a:avLst/>
          </a:prstGeom>
          <a:noFill/>
          <a:ln>
            <a:noFill/>
          </a:ln>
        </p:spPr>
      </p:pic>
      <p:pic>
        <p:nvPicPr>
          <p:cNvPr id="3300" name="Google Shape;3300;p101"/>
          <p:cNvPicPr preferRelativeResize="0"/>
          <p:nvPr/>
        </p:nvPicPr>
        <p:blipFill>
          <a:blip r:embed="rId5">
            <a:alphaModFix/>
          </a:blip>
          <a:stretch>
            <a:fillRect/>
          </a:stretch>
        </p:blipFill>
        <p:spPr>
          <a:xfrm>
            <a:off x="228600" y="1040100"/>
            <a:ext cx="2225055" cy="3518124"/>
          </a:xfrm>
          <a:prstGeom prst="rect">
            <a:avLst/>
          </a:prstGeom>
          <a:noFill/>
          <a:ln>
            <a:noFill/>
          </a:ln>
        </p:spPr>
      </p:pic>
      <p:pic>
        <p:nvPicPr>
          <p:cNvPr id="3301" name="Google Shape;3301;p101"/>
          <p:cNvPicPr preferRelativeResize="0"/>
          <p:nvPr/>
        </p:nvPicPr>
        <p:blipFill>
          <a:blip r:embed="rId6">
            <a:alphaModFix/>
          </a:blip>
          <a:stretch>
            <a:fillRect/>
          </a:stretch>
        </p:blipFill>
        <p:spPr>
          <a:xfrm>
            <a:off x="2385448" y="1040100"/>
            <a:ext cx="1856626" cy="351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sp>
        <p:nvSpPr>
          <p:cNvPr id="3306" name="Google Shape;330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07" name="Google Shape;3307;p102"/>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Vendor Distribution for Top 10 Users in ‘Edit By’ (cont’d)</a:t>
            </a:r>
            <a:endParaRPr/>
          </a:p>
        </p:txBody>
      </p:sp>
      <p:pic>
        <p:nvPicPr>
          <p:cNvPr id="3308" name="Google Shape;3308;p102"/>
          <p:cNvPicPr preferRelativeResize="0"/>
          <p:nvPr/>
        </p:nvPicPr>
        <p:blipFill rotWithShape="1">
          <a:blip r:embed="rId3">
            <a:alphaModFix/>
          </a:blip>
          <a:srcRect b="0" l="0" r="0" t="96346"/>
          <a:stretch/>
        </p:blipFill>
        <p:spPr>
          <a:xfrm>
            <a:off x="207675" y="4139423"/>
            <a:ext cx="4455194" cy="100576"/>
          </a:xfrm>
          <a:prstGeom prst="rect">
            <a:avLst/>
          </a:prstGeom>
          <a:noFill/>
          <a:ln>
            <a:noFill/>
          </a:ln>
        </p:spPr>
      </p:pic>
      <p:sp>
        <p:nvSpPr>
          <p:cNvPr id="3309" name="Google Shape;3309;p102"/>
          <p:cNvSpPr txBox="1"/>
          <p:nvPr/>
        </p:nvSpPr>
        <p:spPr>
          <a:xfrm>
            <a:off x="6607800" y="1181100"/>
            <a:ext cx="2262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We determined top 10 users from hq in edit by column and their vendor distributions</a:t>
            </a:r>
            <a:endParaRPr>
              <a:solidFill>
                <a:schemeClr val="lt1"/>
              </a:solidFill>
              <a:latin typeface="Helvetica Neue Light"/>
              <a:ea typeface="Helvetica Neue Light"/>
              <a:cs typeface="Helvetica Neue Light"/>
              <a:sym typeface="Helvetica Neue Light"/>
            </a:endParaRPr>
          </a:p>
        </p:txBody>
      </p:sp>
      <p:pic>
        <p:nvPicPr>
          <p:cNvPr id="3310" name="Google Shape;3310;p102"/>
          <p:cNvPicPr preferRelativeResize="0"/>
          <p:nvPr/>
        </p:nvPicPr>
        <p:blipFill>
          <a:blip r:embed="rId4">
            <a:alphaModFix/>
          </a:blip>
          <a:stretch>
            <a:fillRect/>
          </a:stretch>
        </p:blipFill>
        <p:spPr>
          <a:xfrm>
            <a:off x="152400" y="1040100"/>
            <a:ext cx="3285775" cy="3362624"/>
          </a:xfrm>
          <a:prstGeom prst="rect">
            <a:avLst/>
          </a:prstGeom>
          <a:noFill/>
          <a:ln>
            <a:noFill/>
          </a:ln>
        </p:spPr>
      </p:pic>
      <p:pic>
        <p:nvPicPr>
          <p:cNvPr id="3311" name="Google Shape;3311;p102"/>
          <p:cNvPicPr preferRelativeResize="0"/>
          <p:nvPr/>
        </p:nvPicPr>
        <p:blipFill>
          <a:blip r:embed="rId5">
            <a:alphaModFix/>
          </a:blip>
          <a:stretch>
            <a:fillRect/>
          </a:stretch>
        </p:blipFill>
        <p:spPr>
          <a:xfrm>
            <a:off x="3438175" y="1051050"/>
            <a:ext cx="2764725" cy="3362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9" name="Shape 3129"/>
        <p:cNvGrpSpPr/>
        <p:nvPr/>
      </p:nvGrpSpPr>
      <p:grpSpPr>
        <a:xfrm>
          <a:off x="0" y="0"/>
          <a:ext cx="0" cy="0"/>
          <a:chOff x="0" y="0"/>
          <a:chExt cx="0" cy="0"/>
        </a:xfrm>
      </p:grpSpPr>
      <p:sp>
        <p:nvSpPr>
          <p:cNvPr id="3130" name="Google Shape;3130;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31" name="Google Shape;3131;p85"/>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 15 “Entry By” Users</a:t>
            </a:r>
            <a:endParaRPr/>
          </a:p>
        </p:txBody>
      </p:sp>
      <p:sp>
        <p:nvSpPr>
          <p:cNvPr id="3132" name="Google Shape;3132;p85"/>
          <p:cNvSpPr txBox="1"/>
          <p:nvPr>
            <p:ph idx="2" type="title"/>
          </p:nvPr>
        </p:nvSpPr>
        <p:spPr>
          <a:xfrm>
            <a:off x="4122725" y="1070925"/>
            <a:ext cx="4898400" cy="4575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Clr>
                <a:schemeClr val="lt1"/>
              </a:buClr>
              <a:buSzPts val="1600"/>
              <a:buFont typeface="Helvetica Neue"/>
              <a:buChar char="●"/>
            </a:pPr>
            <a:r>
              <a:rPr lang="en">
                <a:solidFill>
                  <a:schemeClr val="lt1"/>
                </a:solidFill>
                <a:latin typeface="Helvetica Neue"/>
                <a:ea typeface="Helvetica Neue"/>
                <a:cs typeface="Helvetica Neue"/>
                <a:sym typeface="Helvetica Neue"/>
              </a:rPr>
              <a:t>a</a:t>
            </a:r>
            <a:r>
              <a:rPr lang="en">
                <a:solidFill>
                  <a:schemeClr val="lt1"/>
                </a:solidFill>
                <a:latin typeface="Helvetica Neue"/>
                <a:ea typeface="Helvetica Neue"/>
                <a:cs typeface="Helvetica Neue"/>
                <a:sym typeface="Helvetica Neue"/>
              </a:rPr>
              <a:t>nalyzed using data from completed invoices</a:t>
            </a:r>
            <a:endParaRPr>
              <a:solidFill>
                <a:schemeClr val="lt1"/>
              </a:solidFill>
              <a:latin typeface="Helvetica Neue"/>
              <a:ea typeface="Helvetica Neue"/>
              <a:cs typeface="Helvetica Neue"/>
              <a:sym typeface="Helvetica Neue"/>
            </a:endParaRPr>
          </a:p>
        </p:txBody>
      </p:sp>
      <p:sp>
        <p:nvSpPr>
          <p:cNvPr id="3133" name="Google Shape;3133;p85"/>
          <p:cNvSpPr txBox="1"/>
          <p:nvPr>
            <p:ph idx="3" type="title"/>
          </p:nvPr>
        </p:nvSpPr>
        <p:spPr>
          <a:xfrm>
            <a:off x="4280325" y="1454000"/>
            <a:ext cx="4740900" cy="173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Notable results:</a:t>
            </a:r>
            <a:endParaRPr/>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Most entries by Invoice Automation Service </a:t>
            </a:r>
            <a:endParaRPr b="1">
              <a:latin typeface="Helvetica Neue"/>
              <a:ea typeface="Helvetica Neue"/>
              <a:cs typeface="Helvetica Neue"/>
              <a:sym typeface="Helvetica Neue"/>
            </a:endParaRPr>
          </a:p>
          <a:p>
            <a:pPr indent="-304800" lvl="1" marL="914400" rtl="0" algn="l">
              <a:spcBef>
                <a:spcPts val="0"/>
              </a:spcBef>
              <a:spcAft>
                <a:spcPts val="0"/>
              </a:spcAft>
              <a:buSzPts val="1200"/>
              <a:buChar char="○"/>
            </a:pPr>
            <a:r>
              <a:rPr b="0" lang="en"/>
              <a:t>difference by a wide margin compared to other users (42% of all invoices, 174k+ invoices total)</a:t>
            </a:r>
            <a:endParaRPr b="0"/>
          </a:p>
          <a:p>
            <a:pPr indent="-304800" lvl="1" marL="914400" rtl="0" algn="l">
              <a:spcBef>
                <a:spcPts val="0"/>
              </a:spcBef>
              <a:spcAft>
                <a:spcPts val="0"/>
              </a:spcAft>
              <a:buSzPts val="1200"/>
              <a:buChar char="○"/>
            </a:pPr>
            <a:r>
              <a:rPr b="0" lang="en"/>
              <a:t>over half of top 15 by people with “.man”</a:t>
            </a:r>
            <a:endParaRPr b="0"/>
          </a:p>
        </p:txBody>
      </p:sp>
      <p:pic>
        <p:nvPicPr>
          <p:cNvPr id="3134" name="Google Shape;3134;p85"/>
          <p:cNvPicPr preferRelativeResize="0"/>
          <p:nvPr/>
        </p:nvPicPr>
        <p:blipFill>
          <a:blip r:embed="rId3">
            <a:alphaModFix/>
          </a:blip>
          <a:stretch>
            <a:fillRect/>
          </a:stretch>
        </p:blipFill>
        <p:spPr>
          <a:xfrm>
            <a:off x="146450" y="1293375"/>
            <a:ext cx="3920302" cy="2951325"/>
          </a:xfrm>
          <a:prstGeom prst="rect">
            <a:avLst/>
          </a:prstGeom>
          <a:noFill/>
          <a:ln>
            <a:noFill/>
          </a:ln>
        </p:spPr>
      </p:pic>
      <p:pic>
        <p:nvPicPr>
          <p:cNvPr id="3135" name="Google Shape;3135;p85"/>
          <p:cNvPicPr preferRelativeResize="0"/>
          <p:nvPr/>
        </p:nvPicPr>
        <p:blipFill>
          <a:blip r:embed="rId4">
            <a:alphaModFix/>
          </a:blip>
          <a:stretch>
            <a:fillRect/>
          </a:stretch>
        </p:blipFill>
        <p:spPr>
          <a:xfrm>
            <a:off x="4369300" y="2723025"/>
            <a:ext cx="3143800" cy="1521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5" name="Shape 3315"/>
        <p:cNvGrpSpPr/>
        <p:nvPr/>
      </p:nvGrpSpPr>
      <p:grpSpPr>
        <a:xfrm>
          <a:off x="0" y="0"/>
          <a:ext cx="0" cy="0"/>
          <a:chOff x="0" y="0"/>
          <a:chExt cx="0" cy="0"/>
        </a:xfrm>
      </p:grpSpPr>
      <p:sp>
        <p:nvSpPr>
          <p:cNvPr id="3316" name="Google Shape;3316;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17" name="Google Shape;3317;p103"/>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Vendor Distribution for Top 10 Users in ‘Edit By’ (cont’d)</a:t>
            </a:r>
            <a:endParaRPr/>
          </a:p>
        </p:txBody>
      </p:sp>
      <p:pic>
        <p:nvPicPr>
          <p:cNvPr id="3318" name="Google Shape;3318;p103"/>
          <p:cNvPicPr preferRelativeResize="0"/>
          <p:nvPr/>
        </p:nvPicPr>
        <p:blipFill rotWithShape="1">
          <a:blip r:embed="rId3">
            <a:alphaModFix/>
          </a:blip>
          <a:srcRect b="0" l="0" r="0" t="96346"/>
          <a:stretch/>
        </p:blipFill>
        <p:spPr>
          <a:xfrm>
            <a:off x="207675" y="4139423"/>
            <a:ext cx="4455194" cy="100576"/>
          </a:xfrm>
          <a:prstGeom prst="rect">
            <a:avLst/>
          </a:prstGeom>
          <a:noFill/>
          <a:ln>
            <a:noFill/>
          </a:ln>
        </p:spPr>
      </p:pic>
      <p:sp>
        <p:nvSpPr>
          <p:cNvPr id="3319" name="Google Shape;3319;p103"/>
          <p:cNvSpPr txBox="1"/>
          <p:nvPr/>
        </p:nvSpPr>
        <p:spPr>
          <a:xfrm>
            <a:off x="5747375" y="966000"/>
            <a:ext cx="3400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We determined top 10 users from Manila in edit by column and their vendor distributions</a:t>
            </a:r>
            <a:endParaRPr>
              <a:solidFill>
                <a:schemeClr val="lt1"/>
              </a:solidFill>
              <a:latin typeface="Helvetica Neue Light"/>
              <a:ea typeface="Helvetica Neue Light"/>
              <a:cs typeface="Helvetica Neue Light"/>
              <a:sym typeface="Helvetica Neue Light"/>
            </a:endParaRPr>
          </a:p>
        </p:txBody>
      </p:sp>
      <p:pic>
        <p:nvPicPr>
          <p:cNvPr id="3320" name="Google Shape;3320;p103"/>
          <p:cNvPicPr preferRelativeResize="0"/>
          <p:nvPr/>
        </p:nvPicPr>
        <p:blipFill>
          <a:blip r:embed="rId4">
            <a:alphaModFix/>
          </a:blip>
          <a:stretch>
            <a:fillRect/>
          </a:stretch>
        </p:blipFill>
        <p:spPr>
          <a:xfrm>
            <a:off x="2433325" y="1008450"/>
            <a:ext cx="2440701" cy="3376951"/>
          </a:xfrm>
          <a:prstGeom prst="rect">
            <a:avLst/>
          </a:prstGeom>
          <a:noFill/>
          <a:ln>
            <a:noFill/>
          </a:ln>
        </p:spPr>
      </p:pic>
      <p:pic>
        <p:nvPicPr>
          <p:cNvPr id="3321" name="Google Shape;3321;p103"/>
          <p:cNvPicPr preferRelativeResize="0"/>
          <p:nvPr/>
        </p:nvPicPr>
        <p:blipFill>
          <a:blip r:embed="rId5">
            <a:alphaModFix/>
          </a:blip>
          <a:stretch>
            <a:fillRect/>
          </a:stretch>
        </p:blipFill>
        <p:spPr>
          <a:xfrm>
            <a:off x="139750" y="1008450"/>
            <a:ext cx="2330475" cy="3376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27" name="Google Shape;3327;p104"/>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Vendor Distribution for Top 10 Users in ‘Edit By’ (cont’d)</a:t>
            </a:r>
            <a:endParaRPr/>
          </a:p>
        </p:txBody>
      </p:sp>
      <p:pic>
        <p:nvPicPr>
          <p:cNvPr id="3328" name="Google Shape;3328;p104"/>
          <p:cNvPicPr preferRelativeResize="0"/>
          <p:nvPr/>
        </p:nvPicPr>
        <p:blipFill rotWithShape="1">
          <a:blip r:embed="rId3">
            <a:alphaModFix/>
          </a:blip>
          <a:srcRect b="0" l="0" r="0" t="96346"/>
          <a:stretch/>
        </p:blipFill>
        <p:spPr>
          <a:xfrm>
            <a:off x="207675" y="4139423"/>
            <a:ext cx="4455194" cy="100576"/>
          </a:xfrm>
          <a:prstGeom prst="rect">
            <a:avLst/>
          </a:prstGeom>
          <a:noFill/>
          <a:ln>
            <a:noFill/>
          </a:ln>
        </p:spPr>
      </p:pic>
      <p:sp>
        <p:nvSpPr>
          <p:cNvPr id="3329" name="Google Shape;3329;p104"/>
          <p:cNvSpPr txBox="1"/>
          <p:nvPr/>
        </p:nvSpPr>
        <p:spPr>
          <a:xfrm>
            <a:off x="5747375" y="966000"/>
            <a:ext cx="3400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We determined top 10 users from Manila in edit by column and their vendor distributions</a:t>
            </a:r>
            <a:endParaRPr>
              <a:solidFill>
                <a:schemeClr val="lt1"/>
              </a:solidFill>
              <a:latin typeface="Helvetica Neue Light"/>
              <a:ea typeface="Helvetica Neue Light"/>
              <a:cs typeface="Helvetica Neue Light"/>
              <a:sym typeface="Helvetica Neue Light"/>
            </a:endParaRPr>
          </a:p>
        </p:txBody>
      </p:sp>
      <p:pic>
        <p:nvPicPr>
          <p:cNvPr id="3330" name="Google Shape;3330;p104"/>
          <p:cNvPicPr preferRelativeResize="0"/>
          <p:nvPr/>
        </p:nvPicPr>
        <p:blipFill>
          <a:blip r:embed="rId4">
            <a:alphaModFix/>
          </a:blip>
          <a:stretch>
            <a:fillRect/>
          </a:stretch>
        </p:blipFill>
        <p:spPr>
          <a:xfrm>
            <a:off x="2725075" y="1040100"/>
            <a:ext cx="2459251" cy="3236101"/>
          </a:xfrm>
          <a:prstGeom prst="rect">
            <a:avLst/>
          </a:prstGeom>
          <a:noFill/>
          <a:ln>
            <a:noFill/>
          </a:ln>
        </p:spPr>
      </p:pic>
      <p:pic>
        <p:nvPicPr>
          <p:cNvPr id="3331" name="Google Shape;3331;p104"/>
          <p:cNvPicPr preferRelativeResize="0"/>
          <p:nvPr/>
        </p:nvPicPr>
        <p:blipFill>
          <a:blip r:embed="rId5">
            <a:alphaModFix/>
          </a:blip>
          <a:stretch>
            <a:fillRect/>
          </a:stretch>
        </p:blipFill>
        <p:spPr>
          <a:xfrm>
            <a:off x="152400" y="1040100"/>
            <a:ext cx="2572674" cy="3236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37" name="Google Shape;3337;p105"/>
          <p:cNvSpPr txBox="1"/>
          <p:nvPr>
            <p:ph type="title"/>
          </p:nvPr>
        </p:nvSpPr>
        <p:spPr>
          <a:xfrm>
            <a:off x="311700" y="2567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800"/>
              <a:t>Matching Tests: Invoices 9000-9010, 100, 14000</a:t>
            </a:r>
            <a:endParaRPr/>
          </a:p>
        </p:txBody>
      </p:sp>
      <p:sp>
        <p:nvSpPr>
          <p:cNvPr id="3338" name="Google Shape;3338;p105"/>
          <p:cNvSpPr txBox="1"/>
          <p:nvPr>
            <p:ph idx="1" type="body"/>
          </p:nvPr>
        </p:nvSpPr>
        <p:spPr>
          <a:xfrm>
            <a:off x="311700" y="863550"/>
            <a:ext cx="8420400" cy="3672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After data cleaning to include relevant columns (vendor number, vendor code, and features such as HWB, amount paid), analyzed the dfs “cleaned_unmatched_invoices” and “cleaned_protected_costs” to match desired invoices based on the vendor features</a:t>
            </a:r>
            <a:endParaRPr sz="2000"/>
          </a:p>
          <a:p>
            <a:pPr indent="-355600" lvl="0" marL="457200" rtl="0" algn="l">
              <a:spcBef>
                <a:spcPts val="0"/>
              </a:spcBef>
              <a:spcAft>
                <a:spcPts val="0"/>
              </a:spcAft>
              <a:buSzPts val="2000"/>
              <a:buChar char="●"/>
            </a:pPr>
            <a:r>
              <a:rPr lang="en" sz="2000"/>
              <a:t>Checked Inv No against VendRefNo with varying string similarity parameter as low as 0.75, but found no matches</a:t>
            </a:r>
            <a:endParaRPr sz="2000"/>
          </a:p>
          <a:p>
            <a:pPr indent="-355600" lvl="0" marL="457200" rtl="0" algn="l">
              <a:spcBef>
                <a:spcPts val="0"/>
              </a:spcBef>
              <a:spcAft>
                <a:spcPts val="0"/>
              </a:spcAft>
              <a:buSzPts val="2000"/>
              <a:buChar char="●"/>
            </a:pPr>
            <a:r>
              <a:rPr lang="en" sz="2000"/>
              <a:t>Checked PotentialMatchingHWBs against HWB with string similarity up to 0.9 after preprocessing for substrings, but found no matches (interestingly, “Total Quality Logistics” has high relevance to Inv 100), raising the question of whether vendors take different names over time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44" name="Google Shape;3344;p106"/>
          <p:cNvSpPr txBox="1"/>
          <p:nvPr>
            <p:ph type="title"/>
          </p:nvPr>
        </p:nvSpPr>
        <p:spPr>
          <a:xfrm>
            <a:off x="311700" y="2567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Matching Tests: Invoices 3000-3010, 20, 8000</a:t>
            </a:r>
            <a:endParaRPr sz="2800"/>
          </a:p>
        </p:txBody>
      </p:sp>
      <p:sp>
        <p:nvSpPr>
          <p:cNvPr id="3345" name="Google Shape;3345;p106"/>
          <p:cNvSpPr txBox="1"/>
          <p:nvPr>
            <p:ph idx="1" type="body"/>
          </p:nvPr>
        </p:nvSpPr>
        <p:spPr>
          <a:xfrm>
            <a:off x="311700" y="863550"/>
            <a:ext cx="39993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Unmatched Vendor Codes (code not in protected_costs): 'CNUDFW', 'LIOORD', 'LBIDPK'</a:t>
            </a:r>
            <a:endParaRPr sz="2000"/>
          </a:p>
          <a:p>
            <a:pPr indent="-355600" lvl="0" marL="457200" rtl="0" algn="l">
              <a:spcBef>
                <a:spcPts val="0"/>
              </a:spcBef>
              <a:spcAft>
                <a:spcPts val="0"/>
              </a:spcAft>
              <a:buSzPts val="2000"/>
              <a:buChar char="●"/>
            </a:pPr>
            <a:r>
              <a:rPr lang="en" sz="2000"/>
              <a:t>Vendors not in protected:</a:t>
            </a:r>
            <a:endParaRPr sz="2000"/>
          </a:p>
          <a:p>
            <a:pPr indent="-355600" lvl="1" marL="914400" rtl="0" algn="l">
              <a:spcBef>
                <a:spcPts val="0"/>
              </a:spcBef>
              <a:spcAft>
                <a:spcPts val="0"/>
              </a:spcAft>
              <a:buSzPts val="2000"/>
              <a:buChar char="○"/>
            </a:pPr>
            <a:r>
              <a:rPr lang="en" sz="2000"/>
              <a:t>CNUDFW and LBIDPK not in mapping</a:t>
            </a:r>
            <a:endParaRPr sz="2000"/>
          </a:p>
          <a:p>
            <a:pPr indent="-355600" lvl="1" marL="914400" rtl="0" algn="l">
              <a:spcBef>
                <a:spcPts val="0"/>
              </a:spcBef>
              <a:spcAft>
                <a:spcPts val="0"/>
              </a:spcAft>
              <a:buSzPts val="2000"/>
              <a:buChar char="○"/>
            </a:pPr>
            <a:r>
              <a:rPr lang="en" sz="2000"/>
              <a:t>LIOORD: Lion Logistics</a:t>
            </a:r>
            <a:endParaRPr sz="2000"/>
          </a:p>
        </p:txBody>
      </p:sp>
      <p:sp>
        <p:nvSpPr>
          <p:cNvPr id="3346" name="Google Shape;3346;p106"/>
          <p:cNvSpPr txBox="1"/>
          <p:nvPr>
            <p:ph idx="2" type="body"/>
          </p:nvPr>
        </p:nvSpPr>
        <p:spPr>
          <a:xfrm>
            <a:off x="4833000" y="863550"/>
            <a:ext cx="3999300" cy="34164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Able to match with </a:t>
            </a:r>
            <a:endParaRPr sz="2000"/>
          </a:p>
          <a:p>
            <a:pPr indent="-355600" lvl="0" marL="914400" rtl="0" algn="l">
              <a:spcBef>
                <a:spcPts val="0"/>
              </a:spcBef>
              <a:spcAft>
                <a:spcPts val="0"/>
              </a:spcAft>
              <a:buSzPts val="2000"/>
              <a:buChar char="●"/>
            </a:pPr>
            <a:r>
              <a:rPr lang="en" sz="2000"/>
              <a:t>Vendor + Amount: two invoices from HAPSEA (HAPAG-LLOYD), nothing else with even similar amounts to match</a:t>
            </a:r>
            <a:endParaRPr sz="2000"/>
          </a:p>
          <a:p>
            <a:pPr indent="-355600" lvl="0" marL="914400" rtl="0" algn="l">
              <a:spcBef>
                <a:spcPts val="0"/>
              </a:spcBef>
              <a:spcAft>
                <a:spcPts val="0"/>
              </a:spcAft>
              <a:buSzPts val="2000"/>
              <a:buChar char="●"/>
            </a:pPr>
            <a:r>
              <a:rPr lang="en" sz="2000"/>
              <a:t>Vendor + other categories didn’t work</a:t>
            </a:r>
            <a:endParaRPr sz="2000"/>
          </a:p>
          <a:p>
            <a:pPr indent="-355600" lvl="0" marL="914400" rtl="0" algn="l">
              <a:spcBef>
                <a:spcPts val="0"/>
              </a:spcBef>
              <a:spcAft>
                <a:spcPts val="0"/>
              </a:spcAft>
              <a:buSzPts val="2000"/>
              <a:buChar char="●"/>
            </a:pPr>
            <a:r>
              <a:rPr lang="en" sz="2000"/>
              <a:t>Vendor only - too many matches for all options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0" name="Shape 3350"/>
        <p:cNvGrpSpPr/>
        <p:nvPr/>
      </p:nvGrpSpPr>
      <p:grpSpPr>
        <a:xfrm>
          <a:off x="0" y="0"/>
          <a:ext cx="0" cy="0"/>
          <a:chOff x="0" y="0"/>
          <a:chExt cx="0" cy="0"/>
        </a:xfrm>
      </p:grpSpPr>
      <p:sp>
        <p:nvSpPr>
          <p:cNvPr id="3351" name="Google Shape;3351;p107"/>
          <p:cNvSpPr txBox="1"/>
          <p:nvPr>
            <p:ph type="title"/>
          </p:nvPr>
        </p:nvSpPr>
        <p:spPr>
          <a:xfrm>
            <a:off x="265500" y="202475"/>
            <a:ext cx="4045200" cy="562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Top Vendors Info</a:t>
            </a:r>
            <a:endParaRPr/>
          </a:p>
        </p:txBody>
      </p:sp>
      <p:sp>
        <p:nvSpPr>
          <p:cNvPr id="3352" name="Google Shape;3352;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53" name="Google Shape;3353;p107"/>
          <p:cNvSpPr txBox="1"/>
          <p:nvPr/>
        </p:nvSpPr>
        <p:spPr>
          <a:xfrm>
            <a:off x="4703550" y="3593038"/>
            <a:ext cx="43176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Helvetica Neue Light"/>
                <a:ea typeface="Helvetica Neue Light"/>
                <a:cs typeface="Helvetica Neue Light"/>
                <a:sym typeface="Helvetica Neue Light"/>
              </a:rPr>
              <a:t>Top 30 Vendors vs. # of Invoices</a:t>
            </a:r>
            <a:endParaRPr>
              <a:solidFill>
                <a:schemeClr val="lt2"/>
              </a:solidFill>
              <a:latin typeface="Helvetica Neue Light"/>
              <a:ea typeface="Helvetica Neue Light"/>
              <a:cs typeface="Helvetica Neue Light"/>
              <a:sym typeface="Helvetica Neue Light"/>
            </a:endParaRPr>
          </a:p>
        </p:txBody>
      </p:sp>
      <p:pic>
        <p:nvPicPr>
          <p:cNvPr id="3354" name="Google Shape;3354;p107"/>
          <p:cNvPicPr preferRelativeResize="0"/>
          <p:nvPr/>
        </p:nvPicPr>
        <p:blipFill>
          <a:blip r:embed="rId3">
            <a:alphaModFix/>
          </a:blip>
          <a:stretch>
            <a:fillRect/>
          </a:stretch>
        </p:blipFill>
        <p:spPr>
          <a:xfrm>
            <a:off x="5242450" y="1223763"/>
            <a:ext cx="3373180" cy="2369275"/>
          </a:xfrm>
          <a:prstGeom prst="rect">
            <a:avLst/>
          </a:prstGeom>
          <a:noFill/>
          <a:ln>
            <a:noFill/>
          </a:ln>
        </p:spPr>
      </p:pic>
      <p:pic>
        <p:nvPicPr>
          <p:cNvPr id="3355" name="Google Shape;3355;p107"/>
          <p:cNvPicPr preferRelativeResize="0"/>
          <p:nvPr/>
        </p:nvPicPr>
        <p:blipFill>
          <a:blip r:embed="rId4">
            <a:alphaModFix/>
          </a:blip>
          <a:stretch>
            <a:fillRect/>
          </a:stretch>
        </p:blipFill>
        <p:spPr>
          <a:xfrm>
            <a:off x="658763" y="847963"/>
            <a:ext cx="3258676" cy="344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9" name="Shape 3359"/>
        <p:cNvGrpSpPr/>
        <p:nvPr/>
      </p:nvGrpSpPr>
      <p:grpSpPr>
        <a:xfrm>
          <a:off x="0" y="0"/>
          <a:ext cx="0" cy="0"/>
          <a:chOff x="0" y="0"/>
          <a:chExt cx="0" cy="0"/>
        </a:xfrm>
      </p:grpSpPr>
      <p:sp>
        <p:nvSpPr>
          <p:cNvPr id="3360" name="Google Shape;3360;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61" name="Google Shape;3361;p108"/>
          <p:cNvSpPr txBox="1"/>
          <p:nvPr>
            <p:ph type="title"/>
          </p:nvPr>
        </p:nvSpPr>
        <p:spPr>
          <a:xfrm>
            <a:off x="311700" y="2567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Editor/Vendor Counts + Average Vendor Times</a:t>
            </a:r>
            <a:endParaRPr sz="2800"/>
          </a:p>
        </p:txBody>
      </p:sp>
      <p:pic>
        <p:nvPicPr>
          <p:cNvPr id="3362" name="Google Shape;3362;p108"/>
          <p:cNvPicPr preferRelativeResize="0"/>
          <p:nvPr/>
        </p:nvPicPr>
        <p:blipFill rotWithShape="1">
          <a:blip r:embed="rId3">
            <a:alphaModFix/>
          </a:blip>
          <a:srcRect b="0" l="4159" r="0" t="0"/>
          <a:stretch/>
        </p:blipFill>
        <p:spPr>
          <a:xfrm>
            <a:off x="1615475" y="889275"/>
            <a:ext cx="6181076" cy="33649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6" name="Shape 3366"/>
        <p:cNvGrpSpPr/>
        <p:nvPr/>
      </p:nvGrpSpPr>
      <p:grpSpPr>
        <a:xfrm>
          <a:off x="0" y="0"/>
          <a:ext cx="0" cy="0"/>
          <a:chOff x="0" y="0"/>
          <a:chExt cx="0" cy="0"/>
        </a:xfrm>
      </p:grpSpPr>
      <p:sp>
        <p:nvSpPr>
          <p:cNvPr id="3367" name="Google Shape;3367;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68" name="Google Shape;3368;p109"/>
          <p:cNvSpPr txBox="1"/>
          <p:nvPr>
            <p:ph type="title"/>
          </p:nvPr>
        </p:nvSpPr>
        <p:spPr>
          <a:xfrm>
            <a:off x="311700" y="256725"/>
            <a:ext cx="40887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Processing and Matching Time for Top 30 Vendors</a:t>
            </a:r>
            <a:endParaRPr/>
          </a:p>
        </p:txBody>
      </p:sp>
      <p:sp>
        <p:nvSpPr>
          <p:cNvPr id="3369" name="Google Shape;3369;p109"/>
          <p:cNvSpPr txBox="1"/>
          <p:nvPr>
            <p:ph idx="1" type="body"/>
          </p:nvPr>
        </p:nvSpPr>
        <p:spPr>
          <a:xfrm>
            <a:off x="311700" y="863550"/>
            <a:ext cx="3462900" cy="342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There does not seem to be a clear trend </a:t>
            </a:r>
            <a:r>
              <a:rPr lang="en"/>
              <a:t>relating</a:t>
            </a:r>
            <a:r>
              <a:rPr lang="en"/>
              <a:t> these measures of time and the number of invoices</a:t>
            </a:r>
            <a:endParaRPr/>
          </a:p>
          <a:p>
            <a:pPr indent="-317500" lvl="0" marL="457200" rtl="0" algn="l">
              <a:spcBef>
                <a:spcPts val="0"/>
              </a:spcBef>
              <a:spcAft>
                <a:spcPts val="0"/>
              </a:spcAft>
              <a:buSzPts val="1400"/>
              <a:buChar char="●"/>
            </a:pPr>
            <a:r>
              <a:rPr lang="en"/>
              <a:t>Mediterranean Shipping Company seems to have both high processing and matching times</a:t>
            </a:r>
            <a:endParaRPr/>
          </a:p>
          <a:p>
            <a:pPr indent="-317500" lvl="0" marL="457200" rtl="0" algn="l">
              <a:spcBef>
                <a:spcPts val="0"/>
              </a:spcBef>
              <a:spcAft>
                <a:spcPts val="0"/>
              </a:spcAft>
              <a:buSzPts val="1400"/>
              <a:buChar char="●"/>
            </a:pPr>
            <a:r>
              <a:rPr lang="en"/>
              <a:t>Matching times seem to be more similar than processing times</a:t>
            </a:r>
            <a:endParaRPr/>
          </a:p>
        </p:txBody>
      </p:sp>
      <p:pic>
        <p:nvPicPr>
          <p:cNvPr id="3370" name="Google Shape;3370;p109"/>
          <p:cNvPicPr preferRelativeResize="0"/>
          <p:nvPr/>
        </p:nvPicPr>
        <p:blipFill>
          <a:blip r:embed="rId3">
            <a:alphaModFix/>
          </a:blip>
          <a:stretch>
            <a:fillRect/>
          </a:stretch>
        </p:blipFill>
        <p:spPr>
          <a:xfrm>
            <a:off x="4654575" y="127675"/>
            <a:ext cx="4366575" cy="2156100"/>
          </a:xfrm>
          <a:prstGeom prst="rect">
            <a:avLst/>
          </a:prstGeom>
          <a:noFill/>
          <a:ln>
            <a:noFill/>
          </a:ln>
        </p:spPr>
      </p:pic>
      <p:pic>
        <p:nvPicPr>
          <p:cNvPr id="3371" name="Google Shape;3371;p109"/>
          <p:cNvPicPr preferRelativeResize="0"/>
          <p:nvPr/>
        </p:nvPicPr>
        <p:blipFill>
          <a:blip r:embed="rId4">
            <a:alphaModFix/>
          </a:blip>
          <a:stretch>
            <a:fillRect/>
          </a:stretch>
        </p:blipFill>
        <p:spPr>
          <a:xfrm>
            <a:off x="4654575" y="2395430"/>
            <a:ext cx="4366575" cy="21561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5" name="Shape 3375"/>
        <p:cNvGrpSpPr/>
        <p:nvPr/>
      </p:nvGrpSpPr>
      <p:grpSpPr>
        <a:xfrm>
          <a:off x="0" y="0"/>
          <a:ext cx="0" cy="0"/>
          <a:chOff x="0" y="0"/>
          <a:chExt cx="0" cy="0"/>
        </a:xfrm>
      </p:grpSpPr>
      <p:sp>
        <p:nvSpPr>
          <p:cNvPr id="3376" name="Google Shape;3376;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77" name="Google Shape;3377;p110"/>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Processing and Matching Time for Top 30 Vendors (Continued)</a:t>
            </a:r>
            <a:endParaRPr/>
          </a:p>
        </p:txBody>
      </p:sp>
      <p:sp>
        <p:nvSpPr>
          <p:cNvPr id="3378" name="Google Shape;3378;p110"/>
          <p:cNvSpPr txBox="1"/>
          <p:nvPr>
            <p:ph idx="1" type="body"/>
          </p:nvPr>
        </p:nvSpPr>
        <p:spPr>
          <a:xfrm>
            <a:off x="311700" y="863550"/>
            <a:ext cx="3999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Top vendors with lower processing time tend to have a higher matching time</a:t>
            </a:r>
            <a:endParaRPr sz="1600"/>
          </a:p>
          <a:p>
            <a:pPr indent="-330200" lvl="0" marL="457200" rtl="0" algn="l">
              <a:spcBef>
                <a:spcPts val="0"/>
              </a:spcBef>
              <a:spcAft>
                <a:spcPts val="0"/>
              </a:spcAft>
              <a:buSzPts val="1600"/>
              <a:buChar char="●"/>
            </a:pPr>
            <a:r>
              <a:rPr lang="en" sz="1600"/>
              <a:t>Especially for those with processing times less than 1 day, this could indicate weaknesses in the automation service</a:t>
            </a:r>
            <a:endParaRPr sz="1600"/>
          </a:p>
        </p:txBody>
      </p:sp>
      <p:pic>
        <p:nvPicPr>
          <p:cNvPr id="3379" name="Google Shape;3379;p110"/>
          <p:cNvPicPr preferRelativeResize="0"/>
          <p:nvPr/>
        </p:nvPicPr>
        <p:blipFill>
          <a:blip r:embed="rId3">
            <a:alphaModFix/>
          </a:blip>
          <a:stretch>
            <a:fillRect/>
          </a:stretch>
        </p:blipFill>
        <p:spPr>
          <a:xfrm>
            <a:off x="4572000" y="942700"/>
            <a:ext cx="4359791" cy="35289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3" name="Shape 3383"/>
        <p:cNvGrpSpPr/>
        <p:nvPr/>
      </p:nvGrpSpPr>
      <p:grpSpPr>
        <a:xfrm>
          <a:off x="0" y="0"/>
          <a:ext cx="0" cy="0"/>
          <a:chOff x="0" y="0"/>
          <a:chExt cx="0" cy="0"/>
        </a:xfrm>
      </p:grpSpPr>
      <p:sp>
        <p:nvSpPr>
          <p:cNvPr id="3384" name="Google Shape;3384;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5" name="Google Shape;3385;p111"/>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Entry Location Comparison</a:t>
            </a:r>
            <a:endParaRPr/>
          </a:p>
        </p:txBody>
      </p:sp>
      <p:sp>
        <p:nvSpPr>
          <p:cNvPr id="3386" name="Google Shape;3386;p111"/>
          <p:cNvSpPr txBox="1"/>
          <p:nvPr>
            <p:ph idx="1" type="body"/>
          </p:nvPr>
        </p:nvSpPr>
        <p:spPr>
          <a:xfrm>
            <a:off x="311700" y="863550"/>
            <a:ext cx="38931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Invoices that were entered by users from HQ have a much higher processing time</a:t>
            </a:r>
            <a:endParaRPr sz="1600"/>
          </a:p>
          <a:p>
            <a:pPr indent="-317500" lvl="1" marL="914400" rtl="0" algn="l">
              <a:spcBef>
                <a:spcPts val="0"/>
              </a:spcBef>
              <a:spcAft>
                <a:spcPts val="0"/>
              </a:spcAft>
              <a:buSzPts val="1400"/>
              <a:buChar char="○"/>
            </a:pPr>
            <a:r>
              <a:rPr lang="en" sz="1400"/>
              <a:t>This could imply that HQ is taking on more difficult invoices?</a:t>
            </a:r>
            <a:endParaRPr sz="1400"/>
          </a:p>
          <a:p>
            <a:pPr indent="-330200" lvl="0" marL="457200" rtl="0" algn="l">
              <a:spcBef>
                <a:spcPts val="0"/>
              </a:spcBef>
              <a:spcAft>
                <a:spcPts val="0"/>
              </a:spcAft>
              <a:buSzPts val="1600"/>
              <a:buChar char="●"/>
            </a:pPr>
            <a:r>
              <a:rPr lang="en" sz="1600"/>
              <a:t>Matching time tends to be slightly higher for invoices entered at HQ and Manila but there is not a huge difference</a:t>
            </a:r>
            <a:endParaRPr sz="1600"/>
          </a:p>
        </p:txBody>
      </p:sp>
      <p:pic>
        <p:nvPicPr>
          <p:cNvPr id="3387" name="Google Shape;3387;p111"/>
          <p:cNvPicPr preferRelativeResize="0"/>
          <p:nvPr>
            <p:ph idx="2" type="pic"/>
          </p:nvPr>
        </p:nvPicPr>
        <p:blipFill rotWithShape="1">
          <a:blip r:embed="rId3">
            <a:alphaModFix/>
          </a:blip>
          <a:srcRect b="0" l="0" r="0" t="0"/>
          <a:stretch/>
        </p:blipFill>
        <p:spPr>
          <a:xfrm>
            <a:off x="6491750" y="379025"/>
            <a:ext cx="2423051" cy="1961400"/>
          </a:xfrm>
          <a:prstGeom prst="rect">
            <a:avLst/>
          </a:prstGeom>
        </p:spPr>
      </p:pic>
      <p:pic>
        <p:nvPicPr>
          <p:cNvPr id="3388" name="Google Shape;3388;p111"/>
          <p:cNvPicPr preferRelativeResize="0"/>
          <p:nvPr>
            <p:ph idx="3" type="pic"/>
          </p:nvPr>
        </p:nvPicPr>
        <p:blipFill rotWithShape="1">
          <a:blip r:embed="rId4">
            <a:alphaModFix/>
          </a:blip>
          <a:srcRect b="0" l="1200" r="-1200" t="0"/>
          <a:stretch/>
        </p:blipFill>
        <p:spPr>
          <a:xfrm>
            <a:off x="6491750" y="2455275"/>
            <a:ext cx="2482350" cy="1961400"/>
          </a:xfrm>
          <a:prstGeom prst="rect">
            <a:avLst/>
          </a:prstGeom>
        </p:spPr>
      </p:pic>
      <p:pic>
        <p:nvPicPr>
          <p:cNvPr id="3389" name="Google Shape;3389;p111"/>
          <p:cNvPicPr preferRelativeResize="0"/>
          <p:nvPr/>
        </p:nvPicPr>
        <p:blipFill>
          <a:blip r:embed="rId5">
            <a:alphaModFix/>
          </a:blip>
          <a:stretch>
            <a:fillRect/>
          </a:stretch>
        </p:blipFill>
        <p:spPr>
          <a:xfrm>
            <a:off x="4204800" y="1549064"/>
            <a:ext cx="2150550" cy="2045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sp>
        <p:nvSpPr>
          <p:cNvPr id="3394" name="Google Shape;3394;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95" name="Google Shape;3395;p112"/>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Edit Location Comparison</a:t>
            </a:r>
            <a:endParaRPr/>
          </a:p>
        </p:txBody>
      </p:sp>
      <p:sp>
        <p:nvSpPr>
          <p:cNvPr id="3396" name="Google Shape;3396;p112"/>
          <p:cNvSpPr txBox="1"/>
          <p:nvPr>
            <p:ph idx="1" type="body"/>
          </p:nvPr>
        </p:nvSpPr>
        <p:spPr>
          <a:xfrm>
            <a:off x="311700" y="863550"/>
            <a:ext cx="35898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Invoices that were edited most recently at HQ had a much longer average processing time and matching time</a:t>
            </a:r>
            <a:endParaRPr sz="1600"/>
          </a:p>
          <a:p>
            <a:pPr indent="-330200" lvl="1" marL="914400" rtl="0" algn="l">
              <a:spcBef>
                <a:spcPts val="0"/>
              </a:spcBef>
              <a:spcAft>
                <a:spcPts val="0"/>
              </a:spcAft>
              <a:buSzPts val="1600"/>
              <a:buChar char="○"/>
            </a:pPr>
            <a:r>
              <a:rPr lang="en" sz="1600"/>
              <a:t>This again reinforces the notion that these invoices are likely more complicated</a:t>
            </a:r>
            <a:endParaRPr sz="1600"/>
          </a:p>
          <a:p>
            <a:pPr indent="-330200" lvl="0" marL="457200" rtl="0" algn="l">
              <a:spcBef>
                <a:spcPts val="0"/>
              </a:spcBef>
              <a:spcAft>
                <a:spcPts val="0"/>
              </a:spcAft>
              <a:buSzPts val="1600"/>
              <a:buChar char="●"/>
            </a:pPr>
            <a:r>
              <a:rPr lang="en" sz="1600"/>
              <a:t>HQ is doing more edits than entries</a:t>
            </a:r>
            <a:endParaRPr sz="1600"/>
          </a:p>
        </p:txBody>
      </p:sp>
      <p:pic>
        <p:nvPicPr>
          <p:cNvPr id="3397" name="Google Shape;3397;p112"/>
          <p:cNvPicPr preferRelativeResize="0"/>
          <p:nvPr/>
        </p:nvPicPr>
        <p:blipFill>
          <a:blip r:embed="rId3">
            <a:alphaModFix/>
          </a:blip>
          <a:stretch>
            <a:fillRect/>
          </a:stretch>
        </p:blipFill>
        <p:spPr>
          <a:xfrm>
            <a:off x="6491750" y="256719"/>
            <a:ext cx="2482350" cy="2009330"/>
          </a:xfrm>
          <a:prstGeom prst="rect">
            <a:avLst/>
          </a:prstGeom>
          <a:noFill/>
          <a:ln>
            <a:noFill/>
          </a:ln>
        </p:spPr>
      </p:pic>
      <p:pic>
        <p:nvPicPr>
          <p:cNvPr id="3398" name="Google Shape;3398;p112"/>
          <p:cNvPicPr preferRelativeResize="0"/>
          <p:nvPr/>
        </p:nvPicPr>
        <p:blipFill>
          <a:blip r:embed="rId4">
            <a:alphaModFix/>
          </a:blip>
          <a:stretch>
            <a:fillRect/>
          </a:stretch>
        </p:blipFill>
        <p:spPr>
          <a:xfrm>
            <a:off x="6491751" y="2415300"/>
            <a:ext cx="2482350" cy="2009324"/>
          </a:xfrm>
          <a:prstGeom prst="rect">
            <a:avLst/>
          </a:prstGeom>
          <a:noFill/>
          <a:ln>
            <a:noFill/>
          </a:ln>
        </p:spPr>
      </p:pic>
      <p:pic>
        <p:nvPicPr>
          <p:cNvPr id="3399" name="Google Shape;3399;p112"/>
          <p:cNvPicPr preferRelativeResize="0"/>
          <p:nvPr/>
        </p:nvPicPr>
        <p:blipFill>
          <a:blip r:embed="rId5">
            <a:alphaModFix/>
          </a:blip>
          <a:stretch>
            <a:fillRect/>
          </a:stretch>
        </p:blipFill>
        <p:spPr>
          <a:xfrm>
            <a:off x="4053900" y="1313474"/>
            <a:ext cx="2285451" cy="21897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41" name="Google Shape;3141;p86"/>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 10 Longest Matching Time for “Entry By” Users</a:t>
            </a:r>
            <a:endParaRPr/>
          </a:p>
        </p:txBody>
      </p:sp>
      <p:sp>
        <p:nvSpPr>
          <p:cNvPr id="3142" name="Google Shape;3142;p86"/>
          <p:cNvSpPr txBox="1"/>
          <p:nvPr>
            <p:ph idx="2" type="title"/>
          </p:nvPr>
        </p:nvSpPr>
        <p:spPr>
          <a:xfrm>
            <a:off x="4662875" y="1124325"/>
            <a:ext cx="4358100" cy="457500"/>
          </a:xfrm>
          <a:prstGeom prst="rect">
            <a:avLst/>
          </a:prstGeom>
        </p:spPr>
        <p:txBody>
          <a:bodyPr anchorCtr="0" anchor="ctr" bIns="91425" lIns="91425" spcFirstLastPara="1" rIns="91425" wrap="square" tIns="91425">
            <a:normAutofit fontScale="90000"/>
          </a:bodyPr>
          <a:lstStyle/>
          <a:p>
            <a:pPr indent="-320040" lvl="0" marL="457200" rtl="0" algn="l">
              <a:spcBef>
                <a:spcPts val="0"/>
              </a:spcBef>
              <a:spcAft>
                <a:spcPts val="0"/>
              </a:spcAft>
              <a:buClr>
                <a:schemeClr val="lt1"/>
              </a:buClr>
              <a:buSzPct val="100000"/>
              <a:buFont typeface="Helvetica Neue"/>
              <a:buChar char="●"/>
            </a:pPr>
            <a:r>
              <a:rPr lang="en">
                <a:solidFill>
                  <a:schemeClr val="lt1"/>
                </a:solidFill>
                <a:latin typeface="Helvetica Neue"/>
                <a:ea typeface="Helvetica Neue"/>
                <a:cs typeface="Helvetica Neue"/>
                <a:sym typeface="Helvetica Neue"/>
              </a:rPr>
              <a:t>analyzed using data from completed invoices</a:t>
            </a:r>
            <a:endParaRPr>
              <a:solidFill>
                <a:schemeClr val="lt1"/>
              </a:solidFill>
              <a:latin typeface="Helvetica Neue"/>
              <a:ea typeface="Helvetica Neue"/>
              <a:cs typeface="Helvetica Neue"/>
              <a:sym typeface="Helvetica Neue"/>
            </a:endParaRPr>
          </a:p>
        </p:txBody>
      </p:sp>
      <p:sp>
        <p:nvSpPr>
          <p:cNvPr id="3143" name="Google Shape;3143;p86"/>
          <p:cNvSpPr txBox="1"/>
          <p:nvPr>
            <p:ph idx="3" type="title"/>
          </p:nvPr>
        </p:nvSpPr>
        <p:spPr>
          <a:xfrm>
            <a:off x="4858650" y="1507400"/>
            <a:ext cx="4162500" cy="30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Notable results:</a:t>
            </a:r>
            <a:endParaRPr/>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NOTE: ratio is in percentage already</a:t>
            </a:r>
            <a:endParaRPr b="1">
              <a:latin typeface="Helvetica Neue"/>
              <a:ea typeface="Helvetica Neue"/>
              <a:cs typeface="Helvetica Neue"/>
              <a:sym typeface="Helvetica Neue"/>
            </a:endParaRPr>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Longest matching time around 52 days </a:t>
            </a:r>
            <a:endParaRPr b="1">
              <a:latin typeface="Helvetica Neue"/>
              <a:ea typeface="Helvetica Neue"/>
              <a:cs typeface="Helvetica Neue"/>
              <a:sym typeface="Helvetica Neue"/>
            </a:endParaRPr>
          </a:p>
          <a:p>
            <a:pPr indent="-304800" lvl="1" marL="800100" rtl="0" algn="l">
              <a:spcBef>
                <a:spcPts val="0"/>
              </a:spcBef>
              <a:spcAft>
                <a:spcPts val="0"/>
              </a:spcAft>
              <a:buSzPts val="1200"/>
              <a:buFont typeface="Helvetica Neue Light"/>
              <a:buChar char="○"/>
            </a:pPr>
            <a:r>
              <a:rPr b="0" lang="en">
                <a:latin typeface="Helvetica Neue Light"/>
                <a:ea typeface="Helvetica Neue Light"/>
                <a:cs typeface="Helvetica Neue Light"/>
                <a:sym typeface="Helvetica Neue Light"/>
              </a:rPr>
              <a:t>10 day gap between longest and second longest</a:t>
            </a:r>
            <a:endParaRPr b="0">
              <a:latin typeface="Helvetica Neue Light"/>
              <a:ea typeface="Helvetica Neue Light"/>
              <a:cs typeface="Helvetica Neue Light"/>
              <a:sym typeface="Helvetica Neue Light"/>
            </a:endParaRPr>
          </a:p>
          <a:p>
            <a:pPr indent="-304800" lvl="2" marL="1257300" rtl="0" algn="l">
              <a:spcBef>
                <a:spcPts val="0"/>
              </a:spcBef>
              <a:spcAft>
                <a:spcPts val="0"/>
              </a:spcAft>
              <a:buSzPts val="1200"/>
              <a:buFont typeface="Helvetica Neue Light"/>
              <a:buChar char="■"/>
            </a:pPr>
            <a:r>
              <a:rPr b="0" lang="en">
                <a:latin typeface="Helvetica Neue Light"/>
                <a:ea typeface="Helvetica Neue Light"/>
                <a:cs typeface="Helvetica Neue Light"/>
                <a:sym typeface="Helvetica Neue Light"/>
              </a:rPr>
              <a:t>not huge ratio, so not big concern (&lt;0.005%)</a:t>
            </a:r>
            <a:endParaRPr b="0">
              <a:latin typeface="Helvetica Neue Light"/>
              <a:ea typeface="Helvetica Neue Light"/>
              <a:cs typeface="Helvetica Neue Light"/>
              <a:sym typeface="Helvetica Neue Light"/>
            </a:endParaRPr>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Biggest ratio out of longest is 1% by Nguyetn.hq</a:t>
            </a:r>
            <a:endParaRPr b="1">
              <a:latin typeface="Helvetica Neue"/>
              <a:ea typeface="Helvetica Neue"/>
              <a:cs typeface="Helvetica Neue"/>
              <a:sym typeface="Helvetica Neue"/>
            </a:endParaRPr>
          </a:p>
          <a:p>
            <a:pPr indent="-304800" lvl="1" marL="914400" rtl="0" algn="l">
              <a:spcBef>
                <a:spcPts val="0"/>
              </a:spcBef>
              <a:spcAft>
                <a:spcPts val="0"/>
              </a:spcAft>
              <a:buSzPts val="1200"/>
              <a:buChar char="○"/>
            </a:pPr>
            <a:r>
              <a:rPr b="0" lang="en"/>
              <a:t>Again, not a huge deal bc 1%</a:t>
            </a:r>
            <a:endParaRPr b="0"/>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Overall, these users add up to less than 2%, so they aren’t hindering processes too much even though there it takes up a lot of time</a:t>
            </a:r>
            <a:endParaRPr b="1">
              <a:latin typeface="Helvetica Neue"/>
              <a:ea typeface="Helvetica Neue"/>
              <a:cs typeface="Helvetica Neue"/>
              <a:sym typeface="Helvetica Neue"/>
            </a:endParaRPr>
          </a:p>
        </p:txBody>
      </p:sp>
      <p:pic>
        <p:nvPicPr>
          <p:cNvPr id="3144" name="Google Shape;3144;p86"/>
          <p:cNvPicPr preferRelativeResize="0"/>
          <p:nvPr/>
        </p:nvPicPr>
        <p:blipFill rotWithShape="1">
          <a:blip r:embed="rId3">
            <a:alphaModFix/>
          </a:blip>
          <a:srcRect b="0" l="8033" r="46008" t="0"/>
          <a:stretch/>
        </p:blipFill>
        <p:spPr>
          <a:xfrm>
            <a:off x="231550" y="1290325"/>
            <a:ext cx="2651628" cy="2954375"/>
          </a:xfrm>
          <a:prstGeom prst="rect">
            <a:avLst/>
          </a:prstGeom>
          <a:noFill/>
          <a:ln>
            <a:noFill/>
          </a:ln>
        </p:spPr>
      </p:pic>
      <p:pic>
        <p:nvPicPr>
          <p:cNvPr id="3145" name="Google Shape;3145;p86"/>
          <p:cNvPicPr preferRelativeResize="0"/>
          <p:nvPr/>
        </p:nvPicPr>
        <p:blipFill rotWithShape="1">
          <a:blip r:embed="rId3">
            <a:alphaModFix/>
          </a:blip>
          <a:srcRect b="0" l="67610" r="16684" t="0"/>
          <a:stretch/>
        </p:blipFill>
        <p:spPr>
          <a:xfrm>
            <a:off x="2883175" y="1290325"/>
            <a:ext cx="837624" cy="2954375"/>
          </a:xfrm>
          <a:prstGeom prst="rect">
            <a:avLst/>
          </a:prstGeom>
          <a:noFill/>
          <a:ln>
            <a:noFill/>
          </a:ln>
        </p:spPr>
      </p:pic>
      <p:pic>
        <p:nvPicPr>
          <p:cNvPr id="3146" name="Google Shape;3146;p86"/>
          <p:cNvPicPr preferRelativeResize="0"/>
          <p:nvPr/>
        </p:nvPicPr>
        <p:blipFill rotWithShape="1">
          <a:blip r:embed="rId3">
            <a:alphaModFix/>
          </a:blip>
          <a:srcRect b="0" l="83611" r="0" t="0"/>
          <a:stretch/>
        </p:blipFill>
        <p:spPr>
          <a:xfrm>
            <a:off x="3679875" y="1290325"/>
            <a:ext cx="945524" cy="295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05" name="Google Shape;3405;p113"/>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Additional Statistics 1/5</a:t>
            </a:r>
            <a:endParaRPr/>
          </a:p>
        </p:txBody>
      </p:sp>
      <p:sp>
        <p:nvSpPr>
          <p:cNvPr id="3406" name="Google Shape;3406;p113"/>
          <p:cNvSpPr txBox="1"/>
          <p:nvPr>
            <p:ph idx="1" type="body"/>
          </p:nvPr>
        </p:nvSpPr>
        <p:spPr>
          <a:xfrm>
            <a:off x="311700" y="863550"/>
            <a:ext cx="387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TURJFK, all Entry By and Last Edit By are done by “lonellep” (24 entries total)</a:t>
            </a:r>
            <a:endParaRPr/>
          </a:p>
          <a:p>
            <a:pPr indent="0" lvl="0" marL="0" rtl="0" algn="l">
              <a:spcBef>
                <a:spcPts val="1200"/>
              </a:spcBef>
              <a:spcAft>
                <a:spcPts val="0"/>
              </a:spcAft>
              <a:buNone/>
            </a:pPr>
            <a:r>
              <a:rPr lang="en"/>
              <a:t>For GSWSEA, this is the breakdown of who did the entries (same as last edit because matching time = 0)</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3407" name="Google Shape;3407;p113"/>
          <p:cNvPicPr preferRelativeResize="0"/>
          <p:nvPr/>
        </p:nvPicPr>
        <p:blipFill>
          <a:blip r:embed="rId3">
            <a:alphaModFix/>
          </a:blip>
          <a:stretch>
            <a:fillRect/>
          </a:stretch>
        </p:blipFill>
        <p:spPr>
          <a:xfrm>
            <a:off x="4825075" y="256725"/>
            <a:ext cx="4007225" cy="2472400"/>
          </a:xfrm>
          <a:prstGeom prst="rect">
            <a:avLst/>
          </a:prstGeom>
          <a:noFill/>
          <a:ln>
            <a:noFill/>
          </a:ln>
        </p:spPr>
      </p:pic>
      <p:sp>
        <p:nvSpPr>
          <p:cNvPr id="3408" name="Google Shape;3408;p113"/>
          <p:cNvSpPr txBox="1"/>
          <p:nvPr>
            <p:ph idx="1" type="body"/>
          </p:nvPr>
        </p:nvSpPr>
        <p:spPr>
          <a:xfrm>
            <a:off x="4941450" y="2879400"/>
            <a:ext cx="3607200" cy="82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TURJFK and GSWSEA are the 2 most common vendors with 0 matching time that are processed internally</a:t>
            </a:r>
            <a:endParaRPr/>
          </a:p>
        </p:txBody>
      </p:sp>
      <p:pic>
        <p:nvPicPr>
          <p:cNvPr id="3409" name="Google Shape;3409;p113"/>
          <p:cNvPicPr preferRelativeResize="0"/>
          <p:nvPr/>
        </p:nvPicPr>
        <p:blipFill>
          <a:blip r:embed="rId4">
            <a:alphaModFix/>
          </a:blip>
          <a:stretch>
            <a:fillRect/>
          </a:stretch>
        </p:blipFill>
        <p:spPr>
          <a:xfrm>
            <a:off x="380375" y="2397575"/>
            <a:ext cx="2348300" cy="1343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3" name="Shape 3413"/>
        <p:cNvGrpSpPr/>
        <p:nvPr/>
      </p:nvGrpSpPr>
      <p:grpSpPr>
        <a:xfrm>
          <a:off x="0" y="0"/>
          <a:ext cx="0" cy="0"/>
          <a:chOff x="0" y="0"/>
          <a:chExt cx="0" cy="0"/>
        </a:xfrm>
      </p:grpSpPr>
      <p:sp>
        <p:nvSpPr>
          <p:cNvPr id="3414" name="Google Shape;3414;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15" name="Google Shape;3415;p114"/>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Additional Statistics 2/5</a:t>
            </a:r>
            <a:endParaRPr/>
          </a:p>
        </p:txBody>
      </p:sp>
      <p:sp>
        <p:nvSpPr>
          <p:cNvPr id="3416" name="Google Shape;3416;p114"/>
          <p:cNvSpPr txBox="1"/>
          <p:nvPr>
            <p:ph idx="1" type="body"/>
          </p:nvPr>
        </p:nvSpPr>
        <p:spPr>
          <a:xfrm>
            <a:off x="311700" y="863550"/>
            <a:ext cx="8369400" cy="3946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highlight>
                  <a:srgbClr val="AD9AEF"/>
                </a:highlight>
              </a:rPr>
              <a:t>Average Matching Time</a:t>
            </a:r>
            <a:r>
              <a:rPr lang="en"/>
              <a:t> table for the top 300 vendors and what percentage of these vendors in the average are above 25 days already for each of these vendors?</a:t>
            </a:r>
            <a:endParaRPr/>
          </a:p>
          <a:p>
            <a:pPr indent="-317500" lvl="0" marL="457200" rtl="0" algn="l">
              <a:spcBef>
                <a:spcPts val="1200"/>
              </a:spcBef>
              <a:spcAft>
                <a:spcPts val="0"/>
              </a:spcAft>
              <a:buSzPts val="1400"/>
              <a:buChar char="-"/>
            </a:pPr>
            <a:r>
              <a:rPr lang="en"/>
              <a:t>Table in folder: “top300_avg_matching.csv”</a:t>
            </a:r>
            <a:endParaRPr/>
          </a:p>
          <a:p>
            <a:pPr indent="-317500" lvl="0" marL="457200" rtl="0" algn="l">
              <a:spcBef>
                <a:spcPts val="0"/>
              </a:spcBef>
              <a:spcAft>
                <a:spcPts val="0"/>
              </a:spcAft>
              <a:buSzPts val="1400"/>
              <a:buChar char="-"/>
            </a:pPr>
            <a:r>
              <a:rPr lang="en"/>
              <a:t>Percentage of vendors that are above 25 days already: 48/300 = 16%</a:t>
            </a:r>
            <a:endParaRPr/>
          </a:p>
          <a:p>
            <a:pPr indent="0" lvl="0" marL="0" rtl="0" algn="l">
              <a:spcBef>
                <a:spcPts val="1200"/>
              </a:spcBef>
              <a:spcAft>
                <a:spcPts val="0"/>
              </a:spcAft>
              <a:buNone/>
            </a:pPr>
            <a:r>
              <a:rPr lang="en">
                <a:highlight>
                  <a:srgbClr val="AD9AEF"/>
                </a:highlight>
              </a:rPr>
              <a:t>Average Processing Time</a:t>
            </a:r>
            <a:r>
              <a:rPr lang="en"/>
              <a:t> table for the top 300 vendors and what percentage of these vendors in the average are above 25 days?</a:t>
            </a:r>
            <a:endParaRPr/>
          </a:p>
          <a:p>
            <a:pPr indent="-317500" lvl="0" marL="457200" rtl="0" algn="l">
              <a:spcBef>
                <a:spcPts val="1200"/>
              </a:spcBef>
              <a:spcAft>
                <a:spcPts val="0"/>
              </a:spcAft>
              <a:buSzPts val="1400"/>
              <a:buChar char="-"/>
            </a:pPr>
            <a:r>
              <a:rPr lang="en"/>
              <a:t>Table in folder: “top300_avg_processing.csv”</a:t>
            </a:r>
            <a:endParaRPr/>
          </a:p>
          <a:p>
            <a:pPr indent="-317500" lvl="0" marL="457200" rtl="0" algn="l">
              <a:spcBef>
                <a:spcPts val="0"/>
              </a:spcBef>
              <a:spcAft>
                <a:spcPts val="0"/>
              </a:spcAft>
              <a:buSzPts val="1400"/>
              <a:buChar char="-"/>
            </a:pPr>
            <a:r>
              <a:rPr lang="en"/>
              <a:t>Percentage of vendors above 25: 63/300 = 21%</a:t>
            </a:r>
            <a:endParaRPr/>
          </a:p>
          <a:p>
            <a:pPr indent="0" lvl="0" marL="0" rtl="0" algn="l">
              <a:spcBef>
                <a:spcPts val="1200"/>
              </a:spcBef>
              <a:spcAft>
                <a:spcPts val="0"/>
              </a:spcAft>
              <a:buNone/>
            </a:pPr>
            <a:r>
              <a:rPr lang="en">
                <a:highlight>
                  <a:srgbClr val="AD9AEF"/>
                </a:highlight>
              </a:rPr>
              <a:t>Average Total Time</a:t>
            </a:r>
            <a:r>
              <a:rPr lang="en"/>
              <a:t> (processing+matching time) for the top 300 vendors and what percentage of these vendors in the average are above 25 days?</a:t>
            </a:r>
            <a:endParaRPr/>
          </a:p>
          <a:p>
            <a:pPr indent="-317500" lvl="0" marL="457200" rtl="0" algn="l">
              <a:spcBef>
                <a:spcPts val="1200"/>
              </a:spcBef>
              <a:spcAft>
                <a:spcPts val="0"/>
              </a:spcAft>
              <a:buSzPts val="1400"/>
              <a:buChar char="-"/>
            </a:pPr>
            <a:r>
              <a:rPr lang="en"/>
              <a:t>Table in folder: “top300_avg_total.csv”</a:t>
            </a:r>
            <a:endParaRPr/>
          </a:p>
          <a:p>
            <a:pPr indent="-317500" lvl="0" marL="457200" rtl="0" algn="l">
              <a:spcBef>
                <a:spcPts val="0"/>
              </a:spcBef>
              <a:spcAft>
                <a:spcPts val="0"/>
              </a:spcAft>
              <a:buSzPts val="1400"/>
              <a:buChar char="-"/>
            </a:pPr>
            <a:r>
              <a:rPr lang="en"/>
              <a:t>Percentage of vendors above 25 total days: 174/300 = 58%</a:t>
            </a:r>
            <a:endParaRPr/>
          </a:p>
          <a:p>
            <a:pPr indent="-317500" lvl="0" marL="457200" rtl="0" algn="l">
              <a:spcBef>
                <a:spcPts val="0"/>
              </a:spcBef>
              <a:spcAft>
                <a:spcPts val="0"/>
              </a:spcAft>
              <a:buSzPts val="1400"/>
              <a:buChar char="-"/>
            </a:pPr>
            <a:r>
              <a:rPr lang="en"/>
              <a:t>Percentage of vendors above 50 total days: 58/300 = 19.3%</a:t>
            </a:r>
            <a:endParaRPr/>
          </a:p>
          <a:p>
            <a:pPr indent="0" lvl="0" marL="45720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0" name="Shape 3420"/>
        <p:cNvGrpSpPr/>
        <p:nvPr/>
      </p:nvGrpSpPr>
      <p:grpSpPr>
        <a:xfrm>
          <a:off x="0" y="0"/>
          <a:ext cx="0" cy="0"/>
          <a:chOff x="0" y="0"/>
          <a:chExt cx="0" cy="0"/>
        </a:xfrm>
      </p:grpSpPr>
      <p:sp>
        <p:nvSpPr>
          <p:cNvPr id="3421" name="Google Shape;3421;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22" name="Google Shape;3422;p115"/>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Additional Statistics 3/5</a:t>
            </a:r>
            <a:endParaRPr/>
          </a:p>
        </p:txBody>
      </p:sp>
      <p:sp>
        <p:nvSpPr>
          <p:cNvPr id="3423" name="Google Shape;3423;p115"/>
          <p:cNvSpPr txBox="1"/>
          <p:nvPr>
            <p:ph idx="1" type="body"/>
          </p:nvPr>
        </p:nvSpPr>
        <p:spPr>
          <a:xfrm>
            <a:off x="311700" y="863550"/>
            <a:ext cx="485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the top 300 vendors, count the percentages of entry by/last edit by from each of the 4 possible places: hq, manilla, invoice automation service, and other</a:t>
            </a:r>
            <a:endParaRPr/>
          </a:p>
          <a:p>
            <a:pPr indent="-317500" lvl="0" marL="457200" rtl="0" algn="l">
              <a:spcBef>
                <a:spcPts val="1200"/>
              </a:spcBef>
              <a:spcAft>
                <a:spcPts val="0"/>
              </a:spcAft>
              <a:buSzPts val="1400"/>
              <a:buChar char="-"/>
            </a:pPr>
            <a:r>
              <a:rPr lang="en"/>
              <a:t>This information is in the table: top300_entryby_lastedit.csv</a:t>
            </a:r>
            <a:endParaRPr/>
          </a:p>
          <a:p>
            <a:pPr indent="0" lvl="0" marL="0" rtl="0" algn="l">
              <a:spcBef>
                <a:spcPts val="1200"/>
              </a:spcBef>
              <a:spcAft>
                <a:spcPts val="0"/>
              </a:spcAft>
              <a:buClr>
                <a:schemeClr val="dk1"/>
              </a:buClr>
              <a:buSzPts val="1100"/>
              <a:buFont typeface="Arial"/>
              <a:buNone/>
            </a:pPr>
            <a:r>
              <a:rPr lang="en"/>
              <a:t>Moved wendyl to the hq categories- now there is also an “other” which doesn’t have name endings and the automated invoice system is its own category (see right)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3424" name="Google Shape;3424;p115"/>
          <p:cNvSpPr txBox="1"/>
          <p:nvPr>
            <p:ph idx="5" type="subTitle"/>
          </p:nvPr>
        </p:nvSpPr>
        <p:spPr>
          <a:xfrm>
            <a:off x="5331482" y="1262475"/>
            <a:ext cx="1551900" cy="198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users to the right are the users that we classify into the “other” category. They are not .hq, .man, or the OCR system.</a:t>
            </a:r>
            <a:endParaRPr/>
          </a:p>
        </p:txBody>
      </p:sp>
      <p:pic>
        <p:nvPicPr>
          <p:cNvPr id="3425" name="Google Shape;3425;p115"/>
          <p:cNvPicPr preferRelativeResize="0"/>
          <p:nvPr/>
        </p:nvPicPr>
        <p:blipFill>
          <a:blip r:embed="rId3">
            <a:alphaModFix/>
          </a:blip>
          <a:stretch>
            <a:fillRect/>
          </a:stretch>
        </p:blipFill>
        <p:spPr>
          <a:xfrm>
            <a:off x="7050659" y="740500"/>
            <a:ext cx="1648962" cy="37399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31" name="Google Shape;3431;p116"/>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Additional Statistics 4/5</a:t>
            </a:r>
            <a:endParaRPr/>
          </a:p>
        </p:txBody>
      </p:sp>
      <p:sp>
        <p:nvSpPr>
          <p:cNvPr id="3432" name="Google Shape;3432;p116"/>
          <p:cNvSpPr txBox="1"/>
          <p:nvPr>
            <p:ph idx="1" type="body"/>
          </p:nvPr>
        </p:nvSpPr>
        <p:spPr>
          <a:xfrm>
            <a:off x="311700" y="863550"/>
            <a:ext cx="68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many of the vendors cover 80% of the volume? 90% of the volume? How many vendors only come up once?</a:t>
            </a:r>
            <a:endParaRPr/>
          </a:p>
          <a:p>
            <a:pPr indent="-317500" lvl="0" marL="457200" rtl="0" algn="l">
              <a:spcBef>
                <a:spcPts val="1200"/>
              </a:spcBef>
              <a:spcAft>
                <a:spcPts val="0"/>
              </a:spcAft>
              <a:buSzPts val="1400"/>
              <a:buChar char="-"/>
            </a:pPr>
            <a:r>
              <a:rPr lang="en"/>
              <a:t>50% of the volume is made up by the top 60 vendors</a:t>
            </a:r>
            <a:endParaRPr/>
          </a:p>
          <a:p>
            <a:pPr indent="-317500" lvl="0" marL="457200" rtl="0" algn="l">
              <a:spcBef>
                <a:spcPts val="0"/>
              </a:spcBef>
              <a:spcAft>
                <a:spcPts val="0"/>
              </a:spcAft>
              <a:buSzPts val="1400"/>
              <a:buChar char="-"/>
            </a:pPr>
            <a:r>
              <a:rPr lang="en"/>
              <a:t>80% of the volume is made up by the top 245 vendors</a:t>
            </a:r>
            <a:endParaRPr/>
          </a:p>
          <a:p>
            <a:pPr indent="-317500" lvl="0" marL="457200" rtl="0" algn="l">
              <a:spcBef>
                <a:spcPts val="0"/>
              </a:spcBef>
              <a:spcAft>
                <a:spcPts val="0"/>
              </a:spcAft>
              <a:buSzPts val="1400"/>
              <a:buChar char="-"/>
            </a:pPr>
            <a:r>
              <a:rPr lang="en"/>
              <a:t>90% of the volume is made up by the top 500 vendors</a:t>
            </a:r>
            <a:endParaRPr/>
          </a:p>
          <a:p>
            <a:pPr indent="-317500" lvl="0" marL="457200" rtl="0" algn="l">
              <a:spcBef>
                <a:spcPts val="0"/>
              </a:spcBef>
              <a:spcAft>
                <a:spcPts val="0"/>
              </a:spcAft>
              <a:buSzPts val="1400"/>
              <a:buChar char="-"/>
            </a:pPr>
            <a:r>
              <a:rPr lang="en"/>
              <a:t>There are 8970 total vendors</a:t>
            </a:r>
            <a:endParaRPr/>
          </a:p>
          <a:p>
            <a:pPr indent="-317500" lvl="0" marL="457200" rtl="0" algn="l">
              <a:spcBef>
                <a:spcPts val="0"/>
              </a:spcBef>
              <a:spcAft>
                <a:spcPts val="0"/>
              </a:spcAft>
              <a:buSzPts val="1400"/>
              <a:buChar char="-"/>
            </a:pPr>
            <a:r>
              <a:rPr lang="en"/>
              <a:t>There are 5208 vendors that only appear once- that is 58% of the vendors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sp>
        <p:nvSpPr>
          <p:cNvPr id="3437" name="Google Shape;3437;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38" name="Google Shape;3438;p117"/>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Additional Statistics 5/5</a:t>
            </a:r>
            <a:endParaRPr/>
          </a:p>
        </p:txBody>
      </p:sp>
      <p:sp>
        <p:nvSpPr>
          <p:cNvPr id="3439" name="Google Shape;3439;p117"/>
          <p:cNvSpPr txBox="1"/>
          <p:nvPr>
            <p:ph idx="4" type="subTitle"/>
          </p:nvPr>
        </p:nvSpPr>
        <p:spPr>
          <a:xfrm>
            <a:off x="5268400" y="1241025"/>
            <a:ext cx="1557300" cy="99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List of all the users that end in .hq</a:t>
            </a:r>
            <a:endParaRPr/>
          </a:p>
        </p:txBody>
      </p:sp>
      <p:pic>
        <p:nvPicPr>
          <p:cNvPr id="3440" name="Google Shape;3440;p117"/>
          <p:cNvPicPr preferRelativeResize="0"/>
          <p:nvPr/>
        </p:nvPicPr>
        <p:blipFill>
          <a:blip r:embed="rId3">
            <a:alphaModFix/>
          </a:blip>
          <a:stretch>
            <a:fillRect/>
          </a:stretch>
        </p:blipFill>
        <p:spPr>
          <a:xfrm>
            <a:off x="1420800" y="966525"/>
            <a:ext cx="1400900" cy="3263275"/>
          </a:xfrm>
          <a:prstGeom prst="rect">
            <a:avLst/>
          </a:prstGeom>
          <a:noFill/>
          <a:ln>
            <a:noFill/>
          </a:ln>
        </p:spPr>
      </p:pic>
      <p:pic>
        <p:nvPicPr>
          <p:cNvPr id="3441" name="Google Shape;3441;p117"/>
          <p:cNvPicPr preferRelativeResize="0"/>
          <p:nvPr/>
        </p:nvPicPr>
        <p:blipFill>
          <a:blip r:embed="rId4">
            <a:alphaModFix/>
          </a:blip>
          <a:stretch>
            <a:fillRect/>
          </a:stretch>
        </p:blipFill>
        <p:spPr>
          <a:xfrm>
            <a:off x="2821700" y="966525"/>
            <a:ext cx="1164273" cy="3263275"/>
          </a:xfrm>
          <a:prstGeom prst="rect">
            <a:avLst/>
          </a:prstGeom>
          <a:noFill/>
          <a:ln>
            <a:noFill/>
          </a:ln>
        </p:spPr>
      </p:pic>
      <p:pic>
        <p:nvPicPr>
          <p:cNvPr id="3442" name="Google Shape;3442;p117"/>
          <p:cNvPicPr preferRelativeResize="0"/>
          <p:nvPr/>
        </p:nvPicPr>
        <p:blipFill>
          <a:blip r:embed="rId5">
            <a:alphaModFix/>
          </a:blip>
          <a:stretch>
            <a:fillRect/>
          </a:stretch>
        </p:blipFill>
        <p:spPr>
          <a:xfrm>
            <a:off x="3972900" y="966525"/>
            <a:ext cx="1076881" cy="3263275"/>
          </a:xfrm>
          <a:prstGeom prst="rect">
            <a:avLst/>
          </a:prstGeom>
          <a:noFill/>
          <a:ln>
            <a:noFill/>
          </a:ln>
        </p:spPr>
      </p:pic>
      <p:sp>
        <p:nvSpPr>
          <p:cNvPr id="3443" name="Google Shape;3443;p117"/>
          <p:cNvSpPr txBox="1"/>
          <p:nvPr/>
        </p:nvSpPr>
        <p:spPr>
          <a:xfrm>
            <a:off x="5368025" y="2453425"/>
            <a:ext cx="3511800" cy="15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Helvetica Neue Light"/>
                <a:ea typeface="Helvetica Neue Light"/>
                <a:cs typeface="Helvetica Neue Light"/>
                <a:sym typeface="Helvetica Neue Light"/>
              </a:rPr>
              <a:t>For the people in hq, how many last edits did each person make from July-October?</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Results in “hq_users_lastedit_jul-oct.csv”</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
                <a:solidFill>
                  <a:schemeClr val="lt1"/>
                </a:solidFill>
                <a:latin typeface="Helvetica Neue Light"/>
                <a:ea typeface="Helvetica Neue Light"/>
                <a:cs typeface="Helvetica Neue Light"/>
                <a:sym typeface="Helvetica Neue Light"/>
              </a:rPr>
              <a:t>Same thing done for all users</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
                <a:solidFill>
                  <a:schemeClr val="lt1"/>
                </a:solidFill>
                <a:latin typeface="Helvetica Neue Light"/>
                <a:ea typeface="Helvetica Neue Light"/>
                <a:cs typeface="Helvetica Neue Light"/>
                <a:sym typeface="Helvetica Neue Light"/>
              </a:rPr>
              <a:t>Results in “all_users_lastedit_jul-oct.csv”</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sp>
        <p:nvSpPr>
          <p:cNvPr id="3151" name="Google Shape;3151;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52" name="Google Shape;3152;p87"/>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 15 “Last Edit By” Users</a:t>
            </a:r>
            <a:endParaRPr/>
          </a:p>
        </p:txBody>
      </p:sp>
      <p:sp>
        <p:nvSpPr>
          <p:cNvPr id="3153" name="Google Shape;3153;p87"/>
          <p:cNvSpPr txBox="1"/>
          <p:nvPr>
            <p:ph idx="2" type="title"/>
          </p:nvPr>
        </p:nvSpPr>
        <p:spPr>
          <a:xfrm>
            <a:off x="4122725" y="1070925"/>
            <a:ext cx="4898400" cy="4575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Clr>
                <a:schemeClr val="lt1"/>
              </a:buClr>
              <a:buSzPts val="1600"/>
              <a:buFont typeface="Helvetica Neue"/>
              <a:buChar char="●"/>
            </a:pPr>
            <a:r>
              <a:rPr lang="en">
                <a:solidFill>
                  <a:schemeClr val="lt1"/>
                </a:solidFill>
                <a:latin typeface="Helvetica Neue"/>
                <a:ea typeface="Helvetica Neue"/>
                <a:cs typeface="Helvetica Neue"/>
                <a:sym typeface="Helvetica Neue"/>
              </a:rPr>
              <a:t>analyzed using data from </a:t>
            </a:r>
            <a:r>
              <a:rPr lang="en">
                <a:solidFill>
                  <a:schemeClr val="lt1"/>
                </a:solidFill>
                <a:latin typeface="Helvetica Neue"/>
                <a:ea typeface="Helvetica Neue"/>
                <a:cs typeface="Helvetica Neue"/>
                <a:sym typeface="Helvetica Neue"/>
              </a:rPr>
              <a:t>completed invoices</a:t>
            </a:r>
            <a:endParaRPr>
              <a:solidFill>
                <a:schemeClr val="lt1"/>
              </a:solidFill>
              <a:latin typeface="Helvetica Neue"/>
              <a:ea typeface="Helvetica Neue"/>
              <a:cs typeface="Helvetica Neue"/>
              <a:sym typeface="Helvetica Neue"/>
            </a:endParaRPr>
          </a:p>
        </p:txBody>
      </p:sp>
      <p:sp>
        <p:nvSpPr>
          <p:cNvPr id="3154" name="Google Shape;3154;p87"/>
          <p:cNvSpPr txBox="1"/>
          <p:nvPr>
            <p:ph idx="3" type="title"/>
          </p:nvPr>
        </p:nvSpPr>
        <p:spPr>
          <a:xfrm>
            <a:off x="4280325" y="1454000"/>
            <a:ext cx="4740900" cy="173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Notable results:</a:t>
            </a:r>
            <a:endParaRPr/>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Most entries by Invoice Automation Service again</a:t>
            </a:r>
            <a:endParaRPr b="1">
              <a:latin typeface="Helvetica Neue"/>
              <a:ea typeface="Helvetica Neue"/>
              <a:cs typeface="Helvetica Neue"/>
              <a:sym typeface="Helvetica Neue"/>
            </a:endParaRPr>
          </a:p>
          <a:p>
            <a:pPr indent="-304800" lvl="1" marL="914400" rtl="0" algn="l">
              <a:spcBef>
                <a:spcPts val="0"/>
              </a:spcBef>
              <a:spcAft>
                <a:spcPts val="0"/>
              </a:spcAft>
              <a:buSzPts val="1200"/>
              <a:buChar char="○"/>
            </a:pPr>
            <a:r>
              <a:rPr b="0" lang="en"/>
              <a:t>difference by a wide margin compared to other users (32% of all invoices, 131k+ invoices total)</a:t>
            </a:r>
            <a:endParaRPr b="0"/>
          </a:p>
          <a:p>
            <a:pPr indent="-304800" lvl="2" marL="1371600" rtl="0" algn="l">
              <a:spcBef>
                <a:spcPts val="0"/>
              </a:spcBef>
              <a:spcAft>
                <a:spcPts val="0"/>
              </a:spcAft>
              <a:buSzPts val="1200"/>
              <a:buChar char="■"/>
            </a:pPr>
            <a:r>
              <a:rPr b="0" lang="en"/>
              <a:t>less than “entry by” stats</a:t>
            </a:r>
            <a:endParaRPr b="0"/>
          </a:p>
          <a:p>
            <a:pPr indent="-304800" lvl="1" marL="914400" rtl="0" algn="l">
              <a:spcBef>
                <a:spcPts val="0"/>
              </a:spcBef>
              <a:spcAft>
                <a:spcPts val="0"/>
              </a:spcAft>
              <a:buSzPts val="1200"/>
              <a:buChar char="○"/>
            </a:pPr>
            <a:r>
              <a:rPr b="0" lang="en"/>
              <a:t>~half of top 15 by people with “.man”</a:t>
            </a:r>
            <a:endParaRPr b="0"/>
          </a:p>
        </p:txBody>
      </p:sp>
      <p:pic>
        <p:nvPicPr>
          <p:cNvPr id="3155" name="Google Shape;3155;p87"/>
          <p:cNvPicPr preferRelativeResize="0"/>
          <p:nvPr/>
        </p:nvPicPr>
        <p:blipFill>
          <a:blip r:embed="rId3">
            <a:alphaModFix/>
          </a:blip>
          <a:stretch>
            <a:fillRect/>
          </a:stretch>
        </p:blipFill>
        <p:spPr>
          <a:xfrm>
            <a:off x="147200" y="1290325"/>
            <a:ext cx="3975526" cy="2954375"/>
          </a:xfrm>
          <a:prstGeom prst="rect">
            <a:avLst/>
          </a:prstGeom>
          <a:noFill/>
          <a:ln>
            <a:noFill/>
          </a:ln>
        </p:spPr>
      </p:pic>
      <p:pic>
        <p:nvPicPr>
          <p:cNvPr id="3156" name="Google Shape;3156;p87"/>
          <p:cNvPicPr preferRelativeResize="0"/>
          <p:nvPr/>
        </p:nvPicPr>
        <p:blipFill rotWithShape="1">
          <a:blip r:embed="rId4">
            <a:alphaModFix/>
          </a:blip>
          <a:srcRect b="0" l="0" r="0" t="0"/>
          <a:stretch/>
        </p:blipFill>
        <p:spPr>
          <a:xfrm>
            <a:off x="4356525" y="2775750"/>
            <a:ext cx="2954399" cy="1468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62" name="Google Shape;3162;p88"/>
          <p:cNvSpPr txBox="1"/>
          <p:nvPr>
            <p:ph type="title"/>
          </p:nvPr>
        </p:nvSpPr>
        <p:spPr>
          <a:xfrm>
            <a:off x="311700" y="45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 10 Longest Matching Time for “Last Edit By” Users</a:t>
            </a:r>
            <a:endParaRPr/>
          </a:p>
        </p:txBody>
      </p:sp>
      <p:sp>
        <p:nvSpPr>
          <p:cNvPr id="3163" name="Google Shape;3163;p88"/>
          <p:cNvSpPr txBox="1"/>
          <p:nvPr>
            <p:ph idx="2" type="title"/>
          </p:nvPr>
        </p:nvSpPr>
        <p:spPr>
          <a:xfrm>
            <a:off x="4662875" y="1200525"/>
            <a:ext cx="4358100" cy="457500"/>
          </a:xfrm>
          <a:prstGeom prst="rect">
            <a:avLst/>
          </a:prstGeom>
        </p:spPr>
        <p:txBody>
          <a:bodyPr anchorCtr="0" anchor="ctr" bIns="91425" lIns="91425" spcFirstLastPara="1" rIns="91425" wrap="square" tIns="91425">
            <a:normAutofit fontScale="90000"/>
          </a:bodyPr>
          <a:lstStyle/>
          <a:p>
            <a:pPr indent="-320040" lvl="0" marL="457200" rtl="0" algn="l">
              <a:spcBef>
                <a:spcPts val="0"/>
              </a:spcBef>
              <a:spcAft>
                <a:spcPts val="0"/>
              </a:spcAft>
              <a:buClr>
                <a:schemeClr val="lt1"/>
              </a:buClr>
              <a:buSzPct val="100000"/>
              <a:buFont typeface="Helvetica Neue"/>
              <a:buChar char="●"/>
            </a:pPr>
            <a:r>
              <a:rPr lang="en">
                <a:solidFill>
                  <a:schemeClr val="lt1"/>
                </a:solidFill>
                <a:latin typeface="Helvetica Neue"/>
                <a:ea typeface="Helvetica Neue"/>
                <a:cs typeface="Helvetica Neue"/>
                <a:sym typeface="Helvetica Neue"/>
              </a:rPr>
              <a:t>analyzed using data from </a:t>
            </a:r>
            <a:r>
              <a:rPr lang="en">
                <a:solidFill>
                  <a:schemeClr val="lt1"/>
                </a:solidFill>
                <a:latin typeface="Helvetica Neue"/>
                <a:ea typeface="Helvetica Neue"/>
                <a:cs typeface="Helvetica Neue"/>
                <a:sym typeface="Helvetica Neue"/>
              </a:rPr>
              <a:t>completed invoices</a:t>
            </a:r>
            <a:endParaRPr>
              <a:solidFill>
                <a:schemeClr val="lt1"/>
              </a:solidFill>
              <a:latin typeface="Helvetica Neue"/>
              <a:ea typeface="Helvetica Neue"/>
              <a:cs typeface="Helvetica Neue"/>
              <a:sym typeface="Helvetica Neue"/>
            </a:endParaRPr>
          </a:p>
        </p:txBody>
      </p:sp>
      <p:sp>
        <p:nvSpPr>
          <p:cNvPr id="3164" name="Google Shape;3164;p88"/>
          <p:cNvSpPr txBox="1"/>
          <p:nvPr>
            <p:ph idx="3" type="title"/>
          </p:nvPr>
        </p:nvSpPr>
        <p:spPr>
          <a:xfrm>
            <a:off x="4858650" y="1583600"/>
            <a:ext cx="4162500" cy="30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Notable results:</a:t>
            </a:r>
            <a:endParaRPr/>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NOTE: ratio is in percentage already</a:t>
            </a:r>
            <a:endParaRPr b="1">
              <a:latin typeface="Helvetica Neue"/>
              <a:ea typeface="Helvetica Neue"/>
              <a:cs typeface="Helvetica Neue"/>
              <a:sym typeface="Helvetica Neue"/>
            </a:endParaRPr>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Longest matching time around 168 days </a:t>
            </a:r>
            <a:endParaRPr b="1">
              <a:latin typeface="Helvetica Neue"/>
              <a:ea typeface="Helvetica Neue"/>
              <a:cs typeface="Helvetica Neue"/>
              <a:sym typeface="Helvetica Neue"/>
            </a:endParaRPr>
          </a:p>
          <a:p>
            <a:pPr indent="-304800" lvl="1" marL="800100" rtl="0" algn="l">
              <a:spcBef>
                <a:spcPts val="0"/>
              </a:spcBef>
              <a:spcAft>
                <a:spcPts val="0"/>
              </a:spcAft>
              <a:buSzPts val="1200"/>
              <a:buFont typeface="Helvetica Neue Light"/>
              <a:buChar char="○"/>
            </a:pPr>
            <a:r>
              <a:rPr b="0" lang="en">
                <a:latin typeface="Helvetica Neue Light"/>
                <a:ea typeface="Helvetica Neue Light"/>
                <a:cs typeface="Helvetica Neue Light"/>
                <a:sym typeface="Helvetica Neue Light"/>
              </a:rPr>
              <a:t>user: katheleenf.can</a:t>
            </a:r>
            <a:endParaRPr b="0">
              <a:latin typeface="Helvetica Neue Light"/>
              <a:ea typeface="Helvetica Neue Light"/>
              <a:cs typeface="Helvetica Neue Light"/>
              <a:sym typeface="Helvetica Neue Light"/>
            </a:endParaRPr>
          </a:p>
          <a:p>
            <a:pPr indent="-304800" lvl="1" marL="800100" rtl="0" algn="l">
              <a:spcBef>
                <a:spcPts val="0"/>
              </a:spcBef>
              <a:spcAft>
                <a:spcPts val="0"/>
              </a:spcAft>
              <a:buSzPts val="1200"/>
              <a:buFont typeface="Helvetica Neue Light"/>
              <a:buChar char="○"/>
            </a:pPr>
            <a:r>
              <a:rPr b="0" lang="en">
                <a:latin typeface="Helvetica Neue Light"/>
                <a:ea typeface="Helvetica Neue Light"/>
                <a:cs typeface="Helvetica Neue Light"/>
                <a:sym typeface="Helvetica Neue Light"/>
              </a:rPr>
              <a:t>again, not a huge ratio (&lt;0.005%) so not huge concern, but worth investigating why so long</a:t>
            </a:r>
            <a:endParaRPr b="0">
              <a:latin typeface="Helvetica Neue Light"/>
              <a:ea typeface="Helvetica Neue Light"/>
              <a:cs typeface="Helvetica Neue Light"/>
              <a:sym typeface="Helvetica Neue Light"/>
            </a:endParaRPr>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Biggest ratio out of longest is 2.7% by wendyl</a:t>
            </a:r>
            <a:endParaRPr b="0"/>
          </a:p>
          <a:p>
            <a:pPr indent="-304800" lvl="0" marL="457200" rtl="0" algn="l">
              <a:spcBef>
                <a:spcPts val="0"/>
              </a:spcBef>
              <a:spcAft>
                <a:spcPts val="0"/>
              </a:spcAft>
              <a:buSzPts val="1200"/>
              <a:buFont typeface="Helvetica Neue"/>
              <a:buChar char="●"/>
            </a:pPr>
            <a:r>
              <a:rPr b="1" lang="en">
                <a:latin typeface="Helvetica Neue"/>
                <a:ea typeface="Helvetica Neue"/>
                <a:cs typeface="Helvetica Neue"/>
                <a:sym typeface="Helvetica Neue"/>
              </a:rPr>
              <a:t>Overall, these users add up to less than 5%</a:t>
            </a:r>
            <a:endParaRPr b="1">
              <a:latin typeface="Helvetica Neue"/>
              <a:ea typeface="Helvetica Neue"/>
              <a:cs typeface="Helvetica Neue"/>
              <a:sym typeface="Helvetica Neue"/>
            </a:endParaRPr>
          </a:p>
        </p:txBody>
      </p:sp>
      <p:pic>
        <p:nvPicPr>
          <p:cNvPr id="3165" name="Google Shape;3165;p88"/>
          <p:cNvPicPr preferRelativeResize="0"/>
          <p:nvPr/>
        </p:nvPicPr>
        <p:blipFill rotWithShape="1">
          <a:blip r:embed="rId3">
            <a:alphaModFix/>
          </a:blip>
          <a:srcRect b="0" l="83611" r="0" t="0"/>
          <a:stretch/>
        </p:blipFill>
        <p:spPr>
          <a:xfrm>
            <a:off x="3679875" y="1290325"/>
            <a:ext cx="945524" cy="2954375"/>
          </a:xfrm>
          <a:prstGeom prst="rect">
            <a:avLst/>
          </a:prstGeom>
          <a:noFill/>
          <a:ln>
            <a:noFill/>
          </a:ln>
        </p:spPr>
      </p:pic>
      <p:pic>
        <p:nvPicPr>
          <p:cNvPr id="3166" name="Google Shape;3166;p88"/>
          <p:cNvPicPr preferRelativeResize="0"/>
          <p:nvPr/>
        </p:nvPicPr>
        <p:blipFill rotWithShape="1">
          <a:blip r:embed="rId4">
            <a:alphaModFix/>
          </a:blip>
          <a:srcRect b="0" l="0" r="50354" t="0"/>
          <a:stretch/>
        </p:blipFill>
        <p:spPr>
          <a:xfrm>
            <a:off x="207675" y="1386202"/>
            <a:ext cx="2599174" cy="2753223"/>
          </a:xfrm>
          <a:prstGeom prst="rect">
            <a:avLst/>
          </a:prstGeom>
          <a:noFill/>
          <a:ln>
            <a:noFill/>
          </a:ln>
        </p:spPr>
      </p:pic>
      <p:pic>
        <p:nvPicPr>
          <p:cNvPr id="3167" name="Google Shape;3167;p88"/>
          <p:cNvPicPr preferRelativeResize="0"/>
          <p:nvPr/>
        </p:nvPicPr>
        <p:blipFill rotWithShape="1">
          <a:blip r:embed="rId4">
            <a:alphaModFix/>
          </a:blip>
          <a:srcRect b="0" l="64550" r="0" t="0"/>
          <a:stretch/>
        </p:blipFill>
        <p:spPr>
          <a:xfrm>
            <a:off x="2806850" y="1386202"/>
            <a:ext cx="1856025" cy="2753223"/>
          </a:xfrm>
          <a:prstGeom prst="rect">
            <a:avLst/>
          </a:prstGeom>
          <a:noFill/>
          <a:ln>
            <a:noFill/>
          </a:ln>
        </p:spPr>
      </p:pic>
      <p:pic>
        <p:nvPicPr>
          <p:cNvPr id="3168" name="Google Shape;3168;p88"/>
          <p:cNvPicPr preferRelativeResize="0"/>
          <p:nvPr/>
        </p:nvPicPr>
        <p:blipFill rotWithShape="1">
          <a:blip r:embed="rId4">
            <a:alphaModFix/>
          </a:blip>
          <a:srcRect b="0" l="0" r="0" t="96346"/>
          <a:stretch/>
        </p:blipFill>
        <p:spPr>
          <a:xfrm>
            <a:off x="207675" y="1285625"/>
            <a:ext cx="4455200" cy="138175"/>
          </a:xfrm>
          <a:prstGeom prst="rect">
            <a:avLst/>
          </a:prstGeom>
          <a:noFill/>
          <a:ln>
            <a:noFill/>
          </a:ln>
        </p:spPr>
      </p:pic>
      <p:pic>
        <p:nvPicPr>
          <p:cNvPr id="3169" name="Google Shape;3169;p88"/>
          <p:cNvPicPr preferRelativeResize="0"/>
          <p:nvPr/>
        </p:nvPicPr>
        <p:blipFill rotWithShape="1">
          <a:blip r:embed="rId4">
            <a:alphaModFix/>
          </a:blip>
          <a:srcRect b="0" l="0" r="0" t="96346"/>
          <a:stretch/>
        </p:blipFill>
        <p:spPr>
          <a:xfrm>
            <a:off x="207675" y="4139423"/>
            <a:ext cx="4455194" cy="100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5" name="Google Shape;3175;p89"/>
          <p:cNvSpPr txBox="1"/>
          <p:nvPr>
            <p:ph type="title"/>
          </p:nvPr>
        </p:nvSpPr>
        <p:spPr>
          <a:xfrm>
            <a:off x="5201175" y="256725"/>
            <a:ext cx="36312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Recent Results – “Last Edit”</a:t>
            </a:r>
            <a:endParaRPr/>
          </a:p>
        </p:txBody>
      </p:sp>
      <p:sp>
        <p:nvSpPr>
          <p:cNvPr id="3176" name="Google Shape;3176;p89"/>
          <p:cNvSpPr txBox="1"/>
          <p:nvPr>
            <p:ph idx="1" type="body"/>
          </p:nvPr>
        </p:nvSpPr>
        <p:spPr>
          <a:xfrm>
            <a:off x="5201175" y="863550"/>
            <a:ext cx="35445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Invoice Automation Services - doing well!</a:t>
            </a:r>
            <a:endParaRPr/>
          </a:p>
          <a:p>
            <a:pPr indent="-317500" lvl="0" marL="457200" rtl="0" algn="l">
              <a:spcBef>
                <a:spcPts val="0"/>
              </a:spcBef>
              <a:spcAft>
                <a:spcPts val="0"/>
              </a:spcAft>
              <a:buSzPts val="1400"/>
              <a:buChar char="●"/>
            </a:pPr>
            <a:r>
              <a:rPr lang="en"/>
              <a:t>.man still </a:t>
            </a:r>
            <a:r>
              <a:rPr lang="en"/>
              <a:t>prevalent</a:t>
            </a:r>
            <a:r>
              <a:rPr lang="en"/>
              <a:t> - 7/15 in top 15</a:t>
            </a:r>
            <a:endParaRPr/>
          </a:p>
          <a:p>
            <a:pPr indent="-317500" lvl="0" marL="457200" rtl="0" algn="l">
              <a:spcBef>
                <a:spcPts val="0"/>
              </a:spcBef>
              <a:spcAft>
                <a:spcPts val="0"/>
              </a:spcAft>
              <a:buSzPts val="1400"/>
              <a:buChar char="●"/>
            </a:pPr>
            <a:r>
              <a:rPr lang="en"/>
              <a:t>Certain users without domains</a:t>
            </a:r>
            <a:endParaRPr/>
          </a:p>
          <a:p>
            <a:pPr indent="-304800" lvl="1" marL="914400" rtl="0" algn="l">
              <a:spcBef>
                <a:spcPts val="0"/>
              </a:spcBef>
              <a:spcAft>
                <a:spcPts val="0"/>
              </a:spcAft>
              <a:buSzPts val="1200"/>
              <a:buChar char="○"/>
            </a:pPr>
            <a:r>
              <a:rPr lang="en"/>
              <a:t>ChkReq</a:t>
            </a:r>
            <a:endParaRPr/>
          </a:p>
          <a:p>
            <a:pPr indent="-304800" lvl="1" marL="914400" rtl="0" algn="l">
              <a:spcBef>
                <a:spcPts val="0"/>
              </a:spcBef>
              <a:spcAft>
                <a:spcPts val="0"/>
              </a:spcAft>
              <a:buSzPts val="1200"/>
              <a:buChar char="○"/>
            </a:pPr>
            <a:r>
              <a:rPr lang="en"/>
              <a:t>Ronniem</a:t>
            </a:r>
            <a:endParaRPr/>
          </a:p>
          <a:p>
            <a:pPr indent="-304800" lvl="1" marL="914400" rtl="0" algn="l">
              <a:spcBef>
                <a:spcPts val="0"/>
              </a:spcBef>
              <a:spcAft>
                <a:spcPts val="0"/>
              </a:spcAft>
              <a:buSzPts val="1200"/>
              <a:buChar char="○"/>
            </a:pPr>
            <a:r>
              <a:rPr lang="en"/>
              <a:t>Jelenam</a:t>
            </a:r>
            <a:endParaRPr/>
          </a:p>
        </p:txBody>
      </p:sp>
      <p:pic>
        <p:nvPicPr>
          <p:cNvPr id="3177" name="Google Shape;3177;p89"/>
          <p:cNvPicPr preferRelativeResize="0"/>
          <p:nvPr/>
        </p:nvPicPr>
        <p:blipFill>
          <a:blip r:embed="rId3">
            <a:alphaModFix/>
          </a:blip>
          <a:stretch>
            <a:fillRect/>
          </a:stretch>
        </p:blipFill>
        <p:spPr>
          <a:xfrm>
            <a:off x="249512" y="337450"/>
            <a:ext cx="4801701" cy="3829505"/>
          </a:xfrm>
          <a:prstGeom prst="rect">
            <a:avLst/>
          </a:prstGeom>
          <a:noFill/>
          <a:ln>
            <a:noFill/>
          </a:ln>
        </p:spPr>
      </p:pic>
      <p:pic>
        <p:nvPicPr>
          <p:cNvPr id="3178" name="Google Shape;3178;p89"/>
          <p:cNvPicPr preferRelativeResize="0"/>
          <p:nvPr/>
        </p:nvPicPr>
        <p:blipFill rotWithShape="1">
          <a:blip r:embed="rId4">
            <a:alphaModFix/>
          </a:blip>
          <a:srcRect b="0" l="0" r="0" t="90159"/>
          <a:stretch/>
        </p:blipFill>
        <p:spPr>
          <a:xfrm>
            <a:off x="249500" y="4166951"/>
            <a:ext cx="4801724" cy="376848"/>
          </a:xfrm>
          <a:prstGeom prst="rect">
            <a:avLst/>
          </a:prstGeom>
          <a:noFill/>
          <a:ln>
            <a:noFill/>
          </a:ln>
        </p:spPr>
      </p:pic>
      <p:pic>
        <p:nvPicPr>
          <p:cNvPr id="3179" name="Google Shape;3179;p89"/>
          <p:cNvPicPr preferRelativeResize="0"/>
          <p:nvPr/>
        </p:nvPicPr>
        <p:blipFill>
          <a:blip r:embed="rId5">
            <a:alphaModFix/>
          </a:blip>
          <a:stretch>
            <a:fillRect/>
          </a:stretch>
        </p:blipFill>
        <p:spPr>
          <a:xfrm>
            <a:off x="249500" y="337450"/>
            <a:ext cx="4801726" cy="3829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3" name="Shape 3183"/>
        <p:cNvGrpSpPr/>
        <p:nvPr/>
      </p:nvGrpSpPr>
      <p:grpSpPr>
        <a:xfrm>
          <a:off x="0" y="0"/>
          <a:ext cx="0" cy="0"/>
          <a:chOff x="0" y="0"/>
          <a:chExt cx="0" cy="0"/>
        </a:xfrm>
      </p:grpSpPr>
      <p:sp>
        <p:nvSpPr>
          <p:cNvPr id="3184" name="Google Shape;3184;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85" name="Google Shape;3185;p90"/>
          <p:cNvSpPr txBox="1"/>
          <p:nvPr>
            <p:ph type="title"/>
          </p:nvPr>
        </p:nvSpPr>
        <p:spPr>
          <a:xfrm>
            <a:off x="5201175" y="256725"/>
            <a:ext cx="36312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Recent Results – “Entry By”</a:t>
            </a:r>
            <a:endParaRPr/>
          </a:p>
        </p:txBody>
      </p:sp>
      <p:sp>
        <p:nvSpPr>
          <p:cNvPr id="3186" name="Google Shape;3186;p90"/>
          <p:cNvSpPr txBox="1"/>
          <p:nvPr>
            <p:ph idx="1" type="body"/>
          </p:nvPr>
        </p:nvSpPr>
        <p:spPr>
          <a:xfrm>
            <a:off x="5201175" y="863550"/>
            <a:ext cx="35445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Invoice Automation Services - 0.45</a:t>
            </a:r>
            <a:endParaRPr/>
          </a:p>
          <a:p>
            <a:pPr indent="-304800" lvl="1" marL="914400" rtl="0" algn="l">
              <a:spcBef>
                <a:spcPts val="0"/>
              </a:spcBef>
              <a:spcAft>
                <a:spcPts val="0"/>
              </a:spcAft>
              <a:buSzPts val="1200"/>
              <a:buChar char="○"/>
            </a:pPr>
            <a:r>
              <a:rPr lang="en"/>
              <a:t>Everyone</a:t>
            </a:r>
            <a:r>
              <a:rPr lang="en"/>
              <a:t> else below 5k entries</a:t>
            </a:r>
            <a:endParaRPr/>
          </a:p>
          <a:p>
            <a:pPr indent="-317500" lvl="0" marL="457200" rtl="0" algn="l">
              <a:spcBef>
                <a:spcPts val="0"/>
              </a:spcBef>
              <a:spcAft>
                <a:spcPts val="0"/>
              </a:spcAft>
              <a:buSzPts val="1400"/>
              <a:buChar char="●"/>
            </a:pPr>
            <a:r>
              <a:rPr lang="en"/>
              <a:t>ChkReq has jumped up to 3rd</a:t>
            </a:r>
            <a:endParaRPr/>
          </a:p>
          <a:p>
            <a:pPr indent="-317500" lvl="0" marL="457200" rtl="0" algn="l">
              <a:spcBef>
                <a:spcPts val="0"/>
              </a:spcBef>
              <a:spcAft>
                <a:spcPts val="0"/>
              </a:spcAft>
              <a:buSzPts val="1400"/>
              <a:buChar char="●"/>
            </a:pPr>
            <a:r>
              <a:rPr lang="en"/>
              <a:t>Visible dropoff point is still in the same spot – 9th/10th range</a:t>
            </a:r>
            <a:endParaRPr/>
          </a:p>
        </p:txBody>
      </p:sp>
      <p:pic>
        <p:nvPicPr>
          <p:cNvPr id="3187" name="Google Shape;3187;p90"/>
          <p:cNvPicPr preferRelativeResize="0"/>
          <p:nvPr/>
        </p:nvPicPr>
        <p:blipFill>
          <a:blip r:embed="rId3">
            <a:alphaModFix/>
          </a:blip>
          <a:stretch>
            <a:fillRect/>
          </a:stretch>
        </p:blipFill>
        <p:spPr>
          <a:xfrm>
            <a:off x="249512" y="337450"/>
            <a:ext cx="4801701" cy="3829505"/>
          </a:xfrm>
          <a:prstGeom prst="rect">
            <a:avLst/>
          </a:prstGeom>
          <a:noFill/>
          <a:ln>
            <a:noFill/>
          </a:ln>
        </p:spPr>
      </p:pic>
      <p:pic>
        <p:nvPicPr>
          <p:cNvPr id="3188" name="Google Shape;3188;p90"/>
          <p:cNvPicPr preferRelativeResize="0"/>
          <p:nvPr/>
        </p:nvPicPr>
        <p:blipFill rotWithShape="1">
          <a:blip r:embed="rId4">
            <a:alphaModFix/>
          </a:blip>
          <a:srcRect b="0" l="0" r="0" t="90159"/>
          <a:stretch/>
        </p:blipFill>
        <p:spPr>
          <a:xfrm>
            <a:off x="249500" y="4166951"/>
            <a:ext cx="4801724" cy="3768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sp>
        <p:nvSpPr>
          <p:cNvPr id="3193" name="Google Shape;3193;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94" name="Google Shape;3194;p91"/>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Slowest Matching Times – Entry By</a:t>
            </a:r>
            <a:endParaRPr/>
          </a:p>
        </p:txBody>
      </p:sp>
      <p:sp>
        <p:nvSpPr>
          <p:cNvPr id="3195" name="Google Shape;3195;p91"/>
          <p:cNvSpPr txBox="1"/>
          <p:nvPr>
            <p:ph idx="1" type="body"/>
          </p:nvPr>
        </p:nvSpPr>
        <p:spPr>
          <a:xfrm>
            <a:off x="311700" y="863550"/>
            <a:ext cx="3999300" cy="117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900" u="sng">
                <a:latin typeface="Courier New"/>
                <a:ea typeface="Courier New"/>
                <a:cs typeface="Courier New"/>
                <a:sym typeface="Courier New"/>
              </a:rPr>
              <a:t>1] 'Bettyz':</a:t>
            </a:r>
            <a:endParaRPr b="1" sz="900" u="sng">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u="sng">
                <a:latin typeface="Courier New"/>
                <a:ea typeface="Courier New"/>
                <a:cs typeface="Courier New"/>
                <a:sym typeface="Courier New"/>
              </a:rPr>
              <a:t>Vendor No          </a:t>
            </a:r>
            <a:r>
              <a:rPr b="1" lang="en" sz="900" u="sng">
                <a:latin typeface="Courier New"/>
                <a:ea typeface="Courier New"/>
                <a:cs typeface="Courier New"/>
                <a:sym typeface="Courier New"/>
              </a:rPr>
              <a:t>Average_Matching_Time      Frequency</a:t>
            </a: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latin typeface="Courier New"/>
                <a:ea typeface="Courier New"/>
                <a:cs typeface="Courier New"/>
                <a:sym typeface="Courier New"/>
              </a:rPr>
              <a:t>FEDMEM                       0.0          		1</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HAPSEA                      55.0         		18 </a:t>
            </a:r>
            <a:endParaRPr sz="900">
              <a:latin typeface="Courier New"/>
              <a:ea typeface="Courier New"/>
              <a:cs typeface="Courier New"/>
              <a:sym typeface="Courier New"/>
            </a:endParaRPr>
          </a:p>
          <a:p>
            <a:pPr indent="0" lvl="0" marL="0" rtl="0" algn="l">
              <a:spcBef>
                <a:spcPts val="0"/>
              </a:spcBef>
              <a:spcAft>
                <a:spcPts val="0"/>
              </a:spcAft>
              <a:buNone/>
            </a:pPr>
            <a:r>
              <a:t/>
            </a:r>
            <a:endParaRPr sz="900">
              <a:latin typeface="Courier New"/>
              <a:ea typeface="Courier New"/>
              <a:cs typeface="Courier New"/>
              <a:sym typeface="Courier New"/>
            </a:endParaRPr>
          </a:p>
          <a:p>
            <a:pPr indent="0" lvl="0" marL="0" rtl="0" algn="l">
              <a:spcBef>
                <a:spcPts val="0"/>
              </a:spcBef>
              <a:spcAft>
                <a:spcPts val="0"/>
              </a:spcAft>
              <a:buNone/>
            </a:pPr>
            <a:r>
              <a:t/>
            </a:r>
            <a:endParaRPr sz="900">
              <a:latin typeface="Courier New"/>
              <a:ea typeface="Courier New"/>
              <a:cs typeface="Courier New"/>
              <a:sym typeface="Courier New"/>
            </a:endParaRPr>
          </a:p>
        </p:txBody>
      </p:sp>
      <p:sp>
        <p:nvSpPr>
          <p:cNvPr id="3196" name="Google Shape;3196;p91"/>
          <p:cNvSpPr txBox="1"/>
          <p:nvPr>
            <p:ph idx="2" type="body"/>
          </p:nvPr>
        </p:nvSpPr>
        <p:spPr>
          <a:xfrm>
            <a:off x="311700" y="2075475"/>
            <a:ext cx="39993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b="1" lang="en" sz="900" u="sng">
                <a:latin typeface="Courier New"/>
                <a:ea typeface="Courier New"/>
                <a:cs typeface="Courier New"/>
                <a:sym typeface="Courier New"/>
              </a:rPr>
              <a:t>3] 'Dahirm.hq':</a:t>
            </a:r>
            <a:endParaRPr b="1" sz="900" u="sng">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b="1" lang="en" sz="900" u="sng">
                <a:latin typeface="Courier New"/>
                <a:ea typeface="Courier New"/>
                <a:cs typeface="Courier New"/>
                <a:sym typeface="Courier New"/>
              </a:rPr>
              <a:t>Vendor No         </a:t>
            </a:r>
            <a:r>
              <a:rPr b="1" lang="en" sz="900" u="sng">
                <a:latin typeface="Courier New"/>
                <a:ea typeface="Courier New"/>
                <a:cs typeface="Courier New"/>
                <a:sym typeface="Courier New"/>
              </a:rPr>
              <a:t>Average_Matching_Time       Frequency</a:t>
            </a: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AAELSE                 25.000000          	   1</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ABQABQ                 12.000000          	   3</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ACRPHX                 70.333333        	   3</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AMFDFW                 43.357143        	   14</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AVIJFK                 34.000000          	   1</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CACMIA                  7.000000          	   1</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FAXHNL                  7.000000          	   1</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PDELAX                  0.000000          	   1</a:t>
            </a:r>
            <a:endParaRPr sz="900">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UPSJFK                 56.333333          	   3</a:t>
            </a:r>
            <a:endParaRPr sz="900">
              <a:latin typeface="Courier New"/>
              <a:ea typeface="Courier New"/>
              <a:cs typeface="Courier New"/>
              <a:sym typeface="Courier New"/>
            </a:endParaRPr>
          </a:p>
        </p:txBody>
      </p:sp>
      <p:sp>
        <p:nvSpPr>
          <p:cNvPr id="3197" name="Google Shape;3197;p91"/>
          <p:cNvSpPr txBox="1"/>
          <p:nvPr>
            <p:ph idx="2" type="body"/>
          </p:nvPr>
        </p:nvSpPr>
        <p:spPr>
          <a:xfrm>
            <a:off x="5021850" y="829425"/>
            <a:ext cx="39993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sz="1000" u="sng">
                <a:latin typeface="Courier New"/>
                <a:ea typeface="Courier New"/>
                <a:cs typeface="Courier New"/>
                <a:sym typeface="Courier New"/>
              </a:rPr>
              <a:t>2] </a:t>
            </a:r>
            <a:r>
              <a:rPr b="1" lang="en" sz="1000" u="sng">
                <a:latin typeface="Courier New"/>
                <a:ea typeface="Courier New"/>
                <a:cs typeface="Courier New"/>
                <a:sym typeface="Courier New"/>
              </a:rPr>
              <a:t>'Teionf.hq':     </a:t>
            </a:r>
            <a:endParaRPr b="1" sz="1000" u="sng">
              <a:latin typeface="Courier New"/>
              <a:ea typeface="Courier New"/>
              <a:cs typeface="Courier New"/>
              <a:sym typeface="Courier New"/>
            </a:endParaRPr>
          </a:p>
          <a:p>
            <a:pPr indent="0" lvl="0" marL="0" rtl="0" algn="l">
              <a:spcBef>
                <a:spcPts val="0"/>
              </a:spcBef>
              <a:spcAft>
                <a:spcPts val="0"/>
              </a:spcAft>
              <a:buNone/>
            </a:pPr>
            <a:r>
              <a:rPr b="1" lang="en" sz="1000" u="sng">
                <a:latin typeface="Courier New"/>
                <a:ea typeface="Courier New"/>
                <a:cs typeface="Courier New"/>
                <a:sym typeface="Courier New"/>
              </a:rPr>
              <a:t>Vendor No         </a:t>
            </a:r>
            <a:r>
              <a:rPr b="1" lang="en" sz="1000" u="sng">
                <a:latin typeface="Courier New"/>
                <a:ea typeface="Courier New"/>
                <a:cs typeface="Courier New"/>
                <a:sym typeface="Courier New"/>
              </a:rPr>
              <a:t>Average_Matching_Time       Frequency</a:t>
            </a: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AMNJFK                150.000000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ANCLAX                 35.993056        		144</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ATLACL                  0.000000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CAOORD                 17.307692         		52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CBQORD                  3.000000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COSMSY                 99.000000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CTLJFK                 15.000000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CTOLAX                110.857143          		7</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ECOMIA                108.400000          		5</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ECUMIA                 99.000000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HAPSEA                 43.720588         		68</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INDEWR                  0.000000          		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MSCNOR                 67.925926         		27</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OCGSEA                 20.055556         		36</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OOCSEA                 10.333333         		3</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SHIYYZ                153.500000          		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SSALGB                 22.000000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STILGB                 54.364286        		140</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ZFL301                  0.000000         		1</a:t>
            </a:r>
            <a:endParaRPr sz="1000">
              <a:latin typeface="Courier New"/>
              <a:ea typeface="Courier New"/>
              <a:cs typeface="Courier New"/>
              <a:sym typeface="Courier New"/>
            </a:endParaRPr>
          </a:p>
          <a:p>
            <a:pPr indent="0" lvl="0" marL="0" rtl="0" algn="l">
              <a:spcBef>
                <a:spcPts val="0"/>
              </a:spcBef>
              <a:spcAft>
                <a:spcPts val="1200"/>
              </a:spcAft>
              <a:buNone/>
            </a:pPr>
            <a:r>
              <a:t/>
            </a:r>
            <a:endParaRPr/>
          </a:p>
        </p:txBody>
      </p:sp>
      <p:cxnSp>
        <p:nvCxnSpPr>
          <p:cNvPr id="3198" name="Google Shape;3198;p91"/>
          <p:cNvCxnSpPr/>
          <p:nvPr/>
        </p:nvCxnSpPr>
        <p:spPr>
          <a:xfrm>
            <a:off x="4609575" y="907675"/>
            <a:ext cx="9000" cy="3435000"/>
          </a:xfrm>
          <a:prstGeom prst="straightConnector1">
            <a:avLst/>
          </a:prstGeom>
          <a:noFill/>
          <a:ln cap="flat" cmpd="sng" w="9525">
            <a:solidFill>
              <a:schemeClr val="lt1"/>
            </a:solidFill>
            <a:prstDash val="solid"/>
            <a:round/>
            <a:headEnd len="med" w="med" type="none"/>
            <a:tailEnd len="med" w="med" type="none"/>
          </a:ln>
        </p:spPr>
      </p:cxnSp>
      <p:cxnSp>
        <p:nvCxnSpPr>
          <p:cNvPr id="3199" name="Google Shape;3199;p91"/>
          <p:cNvCxnSpPr/>
          <p:nvPr/>
        </p:nvCxnSpPr>
        <p:spPr>
          <a:xfrm>
            <a:off x="400450" y="1868750"/>
            <a:ext cx="3906600" cy="90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05" name="Google Shape;3205;p92"/>
          <p:cNvSpPr txBox="1"/>
          <p:nvPr>
            <p:ph type="title"/>
          </p:nvPr>
        </p:nvSpPr>
        <p:spPr>
          <a:xfrm>
            <a:off x="311700" y="2567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Slowest Matching Times – Entry By</a:t>
            </a:r>
            <a:endParaRPr/>
          </a:p>
        </p:txBody>
      </p:sp>
      <p:sp>
        <p:nvSpPr>
          <p:cNvPr id="3206" name="Google Shape;3206;p92"/>
          <p:cNvSpPr txBox="1"/>
          <p:nvPr>
            <p:ph idx="1" type="body"/>
          </p:nvPr>
        </p:nvSpPr>
        <p:spPr>
          <a:xfrm>
            <a:off x="311700" y="863550"/>
            <a:ext cx="413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b="1" lang="en" sz="900" u="sng">
                <a:latin typeface="Courier New"/>
                <a:ea typeface="Courier New"/>
                <a:cs typeface="Courier New"/>
                <a:sym typeface="Courier New"/>
              </a:rPr>
              <a:t>4] 'Evanw.hq':</a:t>
            </a:r>
            <a:endParaRPr b="1" sz="900" u="sng">
              <a:latin typeface="Courier New"/>
              <a:ea typeface="Courier New"/>
              <a:cs typeface="Courier New"/>
              <a:sym typeface="Courier New"/>
            </a:endParaRPr>
          </a:p>
          <a:p>
            <a:pPr indent="0" lvl="0" marL="0" rtl="0" algn="l">
              <a:spcBef>
                <a:spcPts val="0"/>
              </a:spcBef>
              <a:spcAft>
                <a:spcPts val="0"/>
              </a:spcAft>
              <a:buSzPts val="1018"/>
              <a:buNone/>
            </a:pPr>
            <a:r>
              <a:rPr b="1" lang="en" sz="900" u="sng">
                <a:latin typeface="Courier New"/>
                <a:ea typeface="Courier New"/>
                <a:cs typeface="Courier New"/>
                <a:sym typeface="Courier New"/>
              </a:rPr>
              <a:t>Vendor No      </a:t>
            </a:r>
            <a:r>
              <a:rPr b="1" lang="en" sz="900" u="sng">
                <a:latin typeface="Courier New"/>
                <a:ea typeface="Courier New"/>
                <a:cs typeface="Courier New"/>
                <a:sym typeface="Courier New"/>
              </a:rPr>
              <a:t>Average_Matching_Time          Frequency</a:t>
            </a:r>
            <a:endParaRPr b="1" sz="900" u="sng">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248BNA                  0.000000          </a:t>
            </a:r>
            <a:r>
              <a:rPr lang="en" sz="900">
                <a:latin typeface="Courier New"/>
                <a:ea typeface="Courier New"/>
                <a:cs typeface="Courier New"/>
                <a:sym typeface="Courier New"/>
              </a:rPr>
              <a:t>	    </a:t>
            </a:r>
            <a:r>
              <a:rPr lang="en" sz="900">
                <a:latin typeface="Courier New"/>
                <a:ea typeface="Courier New"/>
                <a:cs typeface="Courier New"/>
                <a:sym typeface="Courier New"/>
              </a:rPr>
              <a:t>1</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ABFFSM                  2.000000          	    1</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ADUPHL                  0.000000          	    2</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AFEEWR                  9.000000         	    12</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AFFSEA                  0.000000          	    1</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                          ...        ...</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TOUCVG                  7.000000          	    1</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UPSJFK                  9.333333          	    3</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USKDFW                  2.000000          	    1</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WEUSLC                  1.000000          	    1</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stisbn                118.000000          	    3</a:t>
            </a:r>
            <a:endParaRPr sz="900">
              <a:latin typeface="Courier New"/>
              <a:ea typeface="Courier New"/>
              <a:cs typeface="Courier New"/>
              <a:sym typeface="Courier New"/>
            </a:endParaRPr>
          </a:p>
          <a:p>
            <a:pPr indent="0" lvl="0" marL="0" rtl="0" algn="l">
              <a:spcBef>
                <a:spcPts val="0"/>
              </a:spcBef>
              <a:spcAft>
                <a:spcPts val="0"/>
              </a:spcAft>
              <a:buSzPts val="1018"/>
              <a:buNone/>
            </a:pPr>
            <a:r>
              <a:t/>
            </a:r>
            <a:endParaRPr sz="900">
              <a:latin typeface="Courier New"/>
              <a:ea typeface="Courier New"/>
              <a:cs typeface="Courier New"/>
              <a:sym typeface="Courier New"/>
            </a:endParaRPr>
          </a:p>
          <a:p>
            <a:pPr indent="0" lvl="0" marL="0" rtl="0" algn="l">
              <a:spcBef>
                <a:spcPts val="0"/>
              </a:spcBef>
              <a:spcAft>
                <a:spcPts val="0"/>
              </a:spcAft>
              <a:buSzPts val="1018"/>
              <a:buNone/>
            </a:pPr>
            <a:r>
              <a:rPr lang="en" sz="900">
                <a:latin typeface="Courier New"/>
                <a:ea typeface="Courier New"/>
                <a:cs typeface="Courier New"/>
                <a:sym typeface="Courier New"/>
              </a:rPr>
              <a:t>[74 rows x 2 columns],</a:t>
            </a:r>
            <a:endParaRPr sz="900">
              <a:latin typeface="Courier New"/>
              <a:ea typeface="Courier New"/>
              <a:cs typeface="Courier New"/>
              <a:sym typeface="Courier New"/>
            </a:endParaRPr>
          </a:p>
          <a:p>
            <a:pPr indent="0" lvl="0" marL="0" rtl="0" algn="l">
              <a:spcBef>
                <a:spcPts val="0"/>
              </a:spcBef>
              <a:spcAft>
                <a:spcPts val="0"/>
              </a:spcAft>
              <a:buSzPts val="1018"/>
              <a:buNone/>
            </a:pPr>
            <a:r>
              <a:t/>
            </a:r>
            <a:endParaRPr b="1" sz="900" u="sng">
              <a:latin typeface="Courier New"/>
              <a:ea typeface="Courier New"/>
              <a:cs typeface="Courier New"/>
              <a:sym typeface="Courier New"/>
            </a:endParaRPr>
          </a:p>
        </p:txBody>
      </p:sp>
      <p:sp>
        <p:nvSpPr>
          <p:cNvPr id="3207" name="Google Shape;3207;p92"/>
          <p:cNvSpPr txBox="1"/>
          <p:nvPr>
            <p:ph idx="2" type="body"/>
          </p:nvPr>
        </p:nvSpPr>
        <p:spPr>
          <a:xfrm>
            <a:off x="4833000" y="863550"/>
            <a:ext cx="41883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900" u="sng">
                <a:latin typeface="Courier New"/>
                <a:ea typeface="Courier New"/>
                <a:cs typeface="Courier New"/>
                <a:sym typeface="Courier New"/>
              </a:rPr>
              <a:t>5] 'Blancao.hq':  </a:t>
            </a:r>
            <a:endParaRPr b="1" sz="900" u="sng">
              <a:latin typeface="Courier New"/>
              <a:ea typeface="Courier New"/>
              <a:cs typeface="Courier New"/>
              <a:sym typeface="Courier New"/>
            </a:endParaRPr>
          </a:p>
          <a:p>
            <a:pPr indent="0" lvl="0" marL="0" rtl="0" algn="l">
              <a:lnSpc>
                <a:spcPct val="95000"/>
              </a:lnSpc>
              <a:spcBef>
                <a:spcPts val="0"/>
              </a:spcBef>
              <a:spcAft>
                <a:spcPts val="0"/>
              </a:spcAft>
              <a:buNone/>
            </a:pPr>
            <a:r>
              <a:rPr b="1" lang="en" sz="900" u="sng">
                <a:latin typeface="Courier New"/>
                <a:ea typeface="Courier New"/>
                <a:cs typeface="Courier New"/>
                <a:sym typeface="Courier New"/>
              </a:rPr>
              <a:t>Vendor No           </a:t>
            </a:r>
            <a:r>
              <a:rPr b="1" lang="en" sz="900" u="sng">
                <a:latin typeface="Courier New"/>
                <a:ea typeface="Courier New"/>
                <a:cs typeface="Courier New"/>
                <a:sym typeface="Courier New"/>
              </a:rPr>
              <a:t>Average_Matching_Time      Frequency</a:t>
            </a:r>
            <a:r>
              <a:rPr b="1" lang="en" sz="900" u="sng">
                <a:latin typeface="Courier New"/>
                <a:ea typeface="Courier New"/>
                <a:cs typeface="Courier New"/>
                <a:sym typeface="Courier New"/>
              </a:rPr>
              <a:t>         </a:t>
            </a: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rtl="0" algn="l">
              <a:lnSpc>
                <a:spcPct val="95000"/>
              </a:lnSpc>
              <a:spcBef>
                <a:spcPts val="0"/>
              </a:spcBef>
              <a:spcAft>
                <a:spcPts val="0"/>
              </a:spcAft>
              <a:buNone/>
            </a:pPr>
            <a:r>
              <a:rPr lang="en" sz="900">
                <a:latin typeface="Courier New"/>
                <a:ea typeface="Courier New"/>
                <a:cs typeface="Courier New"/>
                <a:sym typeface="Courier New"/>
              </a:rPr>
              <a:t>ABFFSM                      6.50          	  </a:t>
            </a:r>
            <a:r>
              <a:rPr lang="en" sz="100">
                <a:latin typeface="Courier New"/>
                <a:ea typeface="Courier New"/>
                <a:cs typeface="Courier New"/>
                <a:sym typeface="Courier New"/>
              </a:rPr>
              <a:t> </a:t>
            </a:r>
            <a:r>
              <a:rPr lang="en" sz="800">
                <a:latin typeface="Courier New"/>
                <a:ea typeface="Courier New"/>
                <a:cs typeface="Courier New"/>
                <a:sym typeface="Courier New"/>
              </a:rPr>
              <a:t> </a:t>
            </a:r>
            <a:r>
              <a:rPr lang="en" sz="900">
                <a:latin typeface="Courier New"/>
                <a:ea typeface="Courier New"/>
                <a:cs typeface="Courier New"/>
                <a:sym typeface="Courier New"/>
              </a:rPr>
              <a:t> 2</a:t>
            </a:r>
            <a:endParaRPr sz="900">
              <a:latin typeface="Courier New"/>
              <a:ea typeface="Courier New"/>
              <a:cs typeface="Courier New"/>
              <a:sym typeface="Courier New"/>
            </a:endParaRPr>
          </a:p>
          <a:p>
            <a:pPr indent="0" lvl="0" marL="0" rtl="0" algn="l">
              <a:lnSpc>
                <a:spcPct val="95000"/>
              </a:lnSpc>
              <a:spcBef>
                <a:spcPts val="0"/>
              </a:spcBef>
              <a:spcAft>
                <a:spcPts val="0"/>
              </a:spcAft>
              <a:buNone/>
            </a:pPr>
            <a:r>
              <a:rPr lang="en" sz="900">
                <a:latin typeface="Courier New"/>
                <a:ea typeface="Courier New"/>
                <a:cs typeface="Courier New"/>
                <a:sym typeface="Courier New"/>
              </a:rPr>
              <a:t>AFEEWR                     74.00                  </a:t>
            </a:r>
            <a:r>
              <a:rPr lang="en" sz="700">
                <a:latin typeface="Courier New"/>
                <a:ea typeface="Courier New"/>
                <a:cs typeface="Courier New"/>
                <a:sym typeface="Courier New"/>
              </a:rPr>
              <a:t> </a:t>
            </a:r>
            <a:r>
              <a:rPr lang="en" sz="900">
                <a:latin typeface="Courier New"/>
                <a:ea typeface="Courier New"/>
                <a:cs typeface="Courier New"/>
                <a:sym typeface="Courier New"/>
              </a:rPr>
              <a:t>3</a:t>
            </a:r>
            <a:endParaRPr sz="900">
              <a:latin typeface="Courier New"/>
              <a:ea typeface="Courier New"/>
              <a:cs typeface="Courier New"/>
              <a:sym typeface="Courier New"/>
            </a:endParaRPr>
          </a:p>
          <a:p>
            <a:pPr indent="0" lvl="0" marL="0" rtl="0" algn="l">
              <a:lnSpc>
                <a:spcPct val="95000"/>
              </a:lnSpc>
              <a:spcBef>
                <a:spcPts val="0"/>
              </a:spcBef>
              <a:spcAft>
                <a:spcPts val="0"/>
              </a:spcAft>
              <a:buNone/>
            </a:pPr>
            <a:r>
              <a:rPr lang="en" sz="900">
                <a:latin typeface="Courier New"/>
                <a:ea typeface="Courier New"/>
                <a:cs typeface="Courier New"/>
                <a:sym typeface="Courier New"/>
              </a:rPr>
              <a:t>AICIAD                      6.00              	    1</a:t>
            </a:r>
            <a:endParaRPr sz="900">
              <a:latin typeface="Courier New"/>
              <a:ea typeface="Courier New"/>
              <a:cs typeface="Courier New"/>
              <a:sym typeface="Courier New"/>
            </a:endParaRPr>
          </a:p>
          <a:p>
            <a:pPr indent="0" lvl="0" marL="0" rtl="0" algn="l">
              <a:lnSpc>
                <a:spcPct val="95000"/>
              </a:lnSpc>
              <a:spcBef>
                <a:spcPts val="0"/>
              </a:spcBef>
              <a:spcAft>
                <a:spcPts val="0"/>
              </a:spcAft>
              <a:buNone/>
            </a:pPr>
            <a:r>
              <a:rPr lang="en" sz="900">
                <a:latin typeface="Courier New"/>
                <a:ea typeface="Courier New"/>
                <a:cs typeface="Courier New"/>
                <a:sym typeface="Courier New"/>
              </a:rPr>
              <a:t>AIWIAH                     35.00          	    1</a:t>
            </a:r>
            <a:endParaRPr sz="900">
              <a:latin typeface="Courier New"/>
              <a:ea typeface="Courier New"/>
              <a:cs typeface="Courier New"/>
              <a:sym typeface="Courier New"/>
            </a:endParaRPr>
          </a:p>
          <a:p>
            <a:pPr indent="0" lvl="0" marL="0" rtl="0" algn="l">
              <a:lnSpc>
                <a:spcPct val="95000"/>
              </a:lnSpc>
              <a:spcBef>
                <a:spcPts val="0"/>
              </a:spcBef>
              <a:spcAft>
                <a:spcPts val="0"/>
              </a:spcAft>
              <a:buNone/>
            </a:pPr>
            <a:r>
              <a:rPr lang="en" sz="900">
                <a:latin typeface="Courier New"/>
                <a:ea typeface="Courier New"/>
                <a:cs typeface="Courier New"/>
                <a:sym typeface="Courier New"/>
              </a:rPr>
              <a:t>ASIBOS                      2.00          	    1</a:t>
            </a:r>
            <a:endParaRPr sz="900">
              <a:latin typeface="Courier New"/>
              <a:ea typeface="Courier New"/>
              <a:cs typeface="Courier New"/>
              <a:sym typeface="Courier New"/>
            </a:endParaRPr>
          </a:p>
          <a:p>
            <a:pPr indent="0" lvl="0" marL="0" rtl="0" algn="l">
              <a:lnSpc>
                <a:spcPct val="95000"/>
              </a:lnSpc>
              <a:spcBef>
                <a:spcPts val="0"/>
              </a:spcBef>
              <a:spcAft>
                <a:spcPts val="0"/>
              </a:spcAft>
              <a:buNone/>
            </a:pPr>
            <a:r>
              <a:rPr lang="en" sz="900">
                <a:latin typeface="Courier New"/>
                <a:ea typeface="Courier New"/>
                <a:cs typeface="Courier New"/>
                <a:sym typeface="Courier New"/>
              </a:rPr>
              <a:t>FRZMCO                     48.00          	    3</a:t>
            </a:r>
            <a:endParaRPr sz="900">
              <a:latin typeface="Courier New"/>
              <a:ea typeface="Courier New"/>
              <a:cs typeface="Courier New"/>
              <a:sym typeface="Courier New"/>
            </a:endParaRPr>
          </a:p>
          <a:p>
            <a:pPr indent="0" lvl="0" marL="0" rtl="0" algn="l">
              <a:lnSpc>
                <a:spcPct val="95000"/>
              </a:lnSpc>
              <a:spcBef>
                <a:spcPts val="0"/>
              </a:spcBef>
              <a:spcAft>
                <a:spcPts val="0"/>
              </a:spcAft>
              <a:buNone/>
            </a:pPr>
            <a:r>
              <a:rPr lang="en" sz="900">
                <a:latin typeface="Courier New"/>
                <a:ea typeface="Courier New"/>
                <a:cs typeface="Courier New"/>
                <a:sym typeface="Courier New"/>
              </a:rPr>
              <a:t>RDSONT                      0.00          	    1</a:t>
            </a:r>
            <a:endParaRPr sz="900">
              <a:latin typeface="Courier New"/>
              <a:ea typeface="Courier New"/>
              <a:cs typeface="Courier New"/>
              <a:sym typeface="Courier New"/>
            </a:endParaRPr>
          </a:p>
          <a:p>
            <a:pPr indent="0" lvl="0" marL="0" rtl="0" algn="l">
              <a:lnSpc>
                <a:spcPct val="95000"/>
              </a:lnSpc>
              <a:spcBef>
                <a:spcPts val="0"/>
              </a:spcBef>
              <a:spcAft>
                <a:spcPts val="0"/>
              </a:spcAft>
              <a:buNone/>
            </a:pPr>
            <a:r>
              <a:rPr lang="en" sz="900">
                <a:latin typeface="Courier New"/>
                <a:ea typeface="Courier New"/>
                <a:cs typeface="Courier New"/>
                <a:sym typeface="Courier New"/>
              </a:rPr>
              <a:t>UPSJFK                      5.25          	    4</a:t>
            </a:r>
            <a:endParaRPr sz="900">
              <a:latin typeface="Courier New"/>
              <a:ea typeface="Courier New"/>
              <a:cs typeface="Courier New"/>
              <a:sym typeface="Courier New"/>
            </a:endParaRPr>
          </a:p>
          <a:p>
            <a:pPr indent="0" lvl="0" marL="0" rtl="0" algn="l">
              <a:lnSpc>
                <a:spcPct val="95000"/>
              </a:lnSpc>
              <a:spcBef>
                <a:spcPts val="0"/>
              </a:spcBef>
              <a:spcAft>
                <a:spcPts val="0"/>
              </a:spcAft>
              <a:buNone/>
            </a:pPr>
            <a:r>
              <a:rPr lang="en" sz="900">
                <a:latin typeface="Courier New"/>
                <a:ea typeface="Courier New"/>
                <a:cs typeface="Courier New"/>
                <a:sym typeface="Courier New"/>
              </a:rPr>
              <a:t>afeewr                    108.00          	    1}</a:t>
            </a:r>
            <a:endParaRPr b="1" sz="900" u="sng">
              <a:latin typeface="Courier New"/>
              <a:ea typeface="Courier New"/>
              <a:cs typeface="Courier New"/>
              <a:sym typeface="Courier New"/>
            </a:endParaRPr>
          </a:p>
        </p:txBody>
      </p:sp>
      <p:cxnSp>
        <p:nvCxnSpPr>
          <p:cNvPr id="3208" name="Google Shape;3208;p92"/>
          <p:cNvCxnSpPr/>
          <p:nvPr/>
        </p:nvCxnSpPr>
        <p:spPr>
          <a:xfrm>
            <a:off x="4511675" y="907675"/>
            <a:ext cx="9000" cy="34350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DAG Slide Deck">
  <a:themeElements>
    <a:clrScheme name="Simple Light">
      <a:dk1>
        <a:srgbClr val="000000"/>
      </a:dk1>
      <a:lt1>
        <a:srgbClr val="FFFFFF"/>
      </a:lt1>
      <a:dk2>
        <a:srgbClr val="595959"/>
      </a:dk2>
      <a:lt2>
        <a:srgbClr val="EEEEEE"/>
      </a:lt2>
      <a:accent1>
        <a:srgbClr val="523F93"/>
      </a:accent1>
      <a:accent2>
        <a:srgbClr val="E6E3EF"/>
      </a:accent2>
      <a:accent3>
        <a:srgbClr val="C4C0CF"/>
      </a:accent3>
      <a:accent4>
        <a:srgbClr val="312E34"/>
      </a:accent4>
      <a:accent5>
        <a:srgbClr val="4D217A"/>
      </a:accent5>
      <a:accent6>
        <a:srgbClr val="1B1534"/>
      </a:accent6>
      <a:hlink>
        <a:srgbClr val="E691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